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" d="100"/>
          <a:sy n="10" d="100"/>
        </p:scale>
        <p:origin x="-2382" y="-144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53F6BB-F618-4506-960A-31D6F673EEED}" type="datetimeFigureOut">
              <a:rPr lang="pt-BR" smtClean="0"/>
              <a:t>19/06/2012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648A8B-9DB6-4D56-980B-8B74BD33296A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Template para poster - 90 x 120 cm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175" y="6350"/>
            <a:ext cx="32397700" cy="431927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45BA8-54D9-4D28-A2AB-20AE57F3D91D}" type="datetimeFigureOut">
              <a:rPr lang="pt-BR" smtClean="0"/>
              <a:t>19/06/2012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65B0-BB22-4D7E-BC5D-31A6877F4CC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45BA8-54D9-4D28-A2AB-20AE57F3D91D}" type="datetimeFigureOut">
              <a:rPr lang="pt-BR" smtClean="0"/>
              <a:t>19/06/2012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65B0-BB22-4D7E-BC5D-31A6877F4CC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45BA8-54D9-4D28-A2AB-20AE57F3D91D}" type="datetimeFigureOut">
              <a:rPr lang="pt-BR" smtClean="0"/>
              <a:t>19/06/2012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65B0-BB22-4D7E-BC5D-31A6877F4CC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45BA8-54D9-4D28-A2AB-20AE57F3D91D}" type="datetimeFigureOut">
              <a:rPr lang="pt-BR" smtClean="0"/>
              <a:t>19/06/2012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65B0-BB22-4D7E-BC5D-31A6877F4CC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45BA8-54D9-4D28-A2AB-20AE57F3D91D}" type="datetimeFigureOut">
              <a:rPr lang="pt-BR" smtClean="0"/>
              <a:t>19/06/2012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65B0-BB22-4D7E-BC5D-31A6877F4CC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45BA8-54D9-4D28-A2AB-20AE57F3D91D}" type="datetimeFigureOut">
              <a:rPr lang="pt-BR" smtClean="0"/>
              <a:t>19/06/2012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65B0-BB22-4D7E-BC5D-31A6877F4CC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45BA8-54D9-4D28-A2AB-20AE57F3D91D}" type="datetimeFigureOut">
              <a:rPr lang="pt-BR" smtClean="0"/>
              <a:t>19/06/2012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65B0-BB22-4D7E-BC5D-31A6877F4CC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45BA8-54D9-4D28-A2AB-20AE57F3D91D}" type="datetimeFigureOut">
              <a:rPr lang="pt-BR" smtClean="0"/>
              <a:t>19/06/2012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65B0-BB22-4D7E-BC5D-31A6877F4CC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45BA8-54D9-4D28-A2AB-20AE57F3D91D}" type="datetimeFigureOut">
              <a:rPr lang="pt-BR" smtClean="0"/>
              <a:t>19/06/2012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65B0-BB22-4D7E-BC5D-31A6877F4CC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45BA8-54D9-4D28-A2AB-20AE57F3D91D}" type="datetimeFigureOut">
              <a:rPr lang="pt-BR" smtClean="0"/>
              <a:t>19/06/2012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65B0-BB22-4D7E-BC5D-31A6877F4CC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45BA8-54D9-4D28-A2AB-20AE57F3D91D}" type="datetimeFigureOut">
              <a:rPr lang="pt-BR" smtClean="0"/>
              <a:t>19/06/2012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65B0-BB22-4D7E-BC5D-31A6877F4CC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Template para poster - 90 x 120 cm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3175" y="6350"/>
            <a:ext cx="32397700" cy="43192700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56409" y="9289332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7426236"/>
            <a:ext cx="29163645" cy="21168594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45BA8-54D9-4D28-A2AB-20AE57F3D91D}" type="datetimeFigureOut">
              <a:rPr lang="pt-BR" smtClean="0"/>
              <a:t>19/06/2012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665B0-BB22-4D7E-BC5D-31A6877F4CCF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Thiago Borges</dc:creator>
  <cp:lastModifiedBy>Thiago Borges</cp:lastModifiedBy>
  <cp:revision>1</cp:revision>
  <dcterms:created xsi:type="dcterms:W3CDTF">2012-06-19T21:27:09Z</dcterms:created>
  <dcterms:modified xsi:type="dcterms:W3CDTF">2012-06-19T21:29:09Z</dcterms:modified>
</cp:coreProperties>
</file>