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9" r:id="rId10"/>
    <p:sldId id="268" r:id="rId11"/>
    <p:sldId id="270" r:id="rId12"/>
    <p:sldId id="262" r:id="rId13"/>
    <p:sldId id="263" r:id="rId14"/>
    <p:sldId id="264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0726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09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8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75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41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80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23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24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62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8" name="Shape 58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91150" y="979173"/>
            <a:ext cx="8351399" cy="100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Noisy iris recognition: a comparison of classifiers and feature extractors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395650" y="2217225"/>
            <a:ext cx="8342400" cy="63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/>
              <a:t>Vinícius M. de Almeida</a:t>
            </a:r>
          </a:p>
          <a:p>
            <a:pPr>
              <a:spcBef>
                <a:spcPts val="0"/>
              </a:spcBef>
              <a:buNone/>
            </a:pPr>
            <a:r>
              <a:rPr lang="pt-BR"/>
              <a:t>Vinícius A. P. Queiroz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7422000" y="3127400"/>
            <a:ext cx="1722000" cy="53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16/12/2014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Acurácia </a:t>
            </a:r>
            <a:r>
              <a:rPr lang="pt-BR" dirty="0" err="1" smtClean="0"/>
              <a:t>Adaboost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88789"/>
            <a:ext cx="7988157" cy="30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6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Resultados: Acurácia </a:t>
            </a:r>
            <a:r>
              <a:rPr lang="pt-BR" dirty="0" err="1"/>
              <a:t>Adaboost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43" y="1336430"/>
            <a:ext cx="3662713" cy="33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6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Resultados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015050"/>
            <a:ext cx="5334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/>
              <a:t>							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pt-BR"/>
              <a:t>							</a:t>
            </a:r>
            <a:r>
              <a:rPr lang="pt-BR" sz="3600"/>
              <a:t>Dúvidas?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Obrigado!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88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[1] B. W. Andrews and D. A. Pollen. Relationship between spatial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frequency selectivity and receptive field profile of simple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cells. The Journal of physiology, 287:163–176, 1979.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[2] T. Fawcett. An introduction to ROC analysis. Pattern Recognition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Letters, 27:861–874, 2006.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[3] L. Ma and Y. Wang. Iris recognition based on multichannel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Gabor filtering. Proc. Fifth Asian Conf. Computer, pages 1–5,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2002.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[4] J. R. Movellan. Tutorial on Gabor Filters. Response, 49:1–23,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2002.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[5] H. Proenca, S. Filipe, R. Santos, J. Oliveira, and L. Alexandre.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The UBIRIS.v2: A database of visible wavelength images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captured on-the-move and at-a-distance. IEEE Trans. PAMI,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32(8):1529–1535, August 2010.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[6] R. Rojas. AdaBoost and the Super Bowl of Classifiers A Tutorial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Introduction to Adaptive Boosting. Technical report,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2009.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[7] Q.Wang, X. Zhang, M. Li, X. Dong, Q. Zhou, and Y. Yin. Adaboost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and multi-orientation 2D Gabor-based noisy iris recognition.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/>
              <a:t>Pattern Recognition Letters, 33:978–983, 2012.</a:t>
            </a:r>
          </a:p>
          <a:p>
            <a:pPr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Referências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Biometria;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Fator de singularidade;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Verificação X Classificação;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355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pt-BR"/>
              <a:t>Visão global do sistema.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Introdução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Filtros de Gabor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25" y="1211012"/>
            <a:ext cx="4762500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754075" y="2243225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200"/>
              <a:t>Máscara de convolução do Filtro de Gabor 2D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750" y="2637175"/>
            <a:ext cx="4202049" cy="14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299375" y="4254350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4186825" y="4254350"/>
            <a:ext cx="4957200" cy="7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200"/>
              <a:t>Componentes (a) espacial e (b) em frequência de filtros de Gabor 2D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AdaBoost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950" y="1271587"/>
            <a:ext cx="458152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2566125" y="4029275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/>
              <a:t>h</a:t>
            </a:r>
            <a:r>
              <a:rPr lang="pt-BR" baseline="-25000"/>
              <a:t>i</a:t>
            </a:r>
            <a:r>
              <a:rPr lang="pt-BR"/>
              <a:t> = hipótese do classificador i</a:t>
            </a:r>
          </a:p>
          <a:p>
            <a:pPr>
              <a:spcBef>
                <a:spcPts val="0"/>
              </a:spcBef>
              <a:buNone/>
            </a:pPr>
            <a:r>
              <a:rPr lang="pt-BR"/>
              <a:t>beta</a:t>
            </a:r>
            <a:r>
              <a:rPr lang="pt-BR" baseline="-25000"/>
              <a:t>i</a:t>
            </a:r>
            <a:r>
              <a:rPr lang="pt-BR"/>
              <a:t> = peso atribuído ao classificador i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ROC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162" y="1266825"/>
            <a:ext cx="273367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286425" y="3995500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Exemplo de uma curva ROC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 smtClean="0"/>
              <a:t>Dividimos nossa base de dados 480 </a:t>
            </a:r>
            <a:r>
              <a:rPr lang="pt-BR" dirty="0"/>
              <a:t>pares de imagens </a:t>
            </a:r>
            <a:r>
              <a:rPr lang="pt-BR" dirty="0" err="1"/>
              <a:t>inter-classe</a:t>
            </a:r>
            <a:r>
              <a:rPr lang="pt-BR" dirty="0"/>
              <a:t> e 480 pares de imagens </a:t>
            </a:r>
            <a:r>
              <a:rPr lang="pt-BR" dirty="0" err="1"/>
              <a:t>intra-classe</a:t>
            </a:r>
            <a:r>
              <a:rPr lang="pt-BR" dirty="0" smtClean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dirty="0" smtClean="0"/>
          </a:p>
          <a:p>
            <a:r>
              <a:rPr lang="pt-BR" dirty="0"/>
              <a:t> </a:t>
            </a:r>
            <a:r>
              <a:rPr lang="pt-BR" dirty="0" err="1" smtClean="0"/>
              <a:t>intra-classe</a:t>
            </a:r>
            <a:r>
              <a:rPr lang="pt-BR" dirty="0"/>
              <a:t>:</a:t>
            </a:r>
            <a:endParaRPr lang="pt-B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/>
          </a:p>
          <a:p>
            <a:r>
              <a:rPr lang="pt-BR" dirty="0" err="1" smtClean="0"/>
              <a:t>inter-classe</a:t>
            </a:r>
            <a:r>
              <a:rPr lang="pt-BR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Divisão </a:t>
            </a:r>
            <a:r>
              <a:rPr lang="pt-BR" dirty="0"/>
              <a:t>em conjuntos de treino, validação e teste;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Reconhecimento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2009914"/>
            <a:ext cx="1327650" cy="995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71" y="2009914"/>
            <a:ext cx="1327650" cy="995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71" y="3118042"/>
            <a:ext cx="1371514" cy="1028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3118042"/>
            <a:ext cx="1335778" cy="102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 smtClean="0"/>
              <a:t>Reconhecimento </a:t>
            </a:r>
            <a:r>
              <a:rPr lang="pt-BR" dirty="0"/>
              <a:t>f</a:t>
            </a:r>
            <a:r>
              <a:rPr lang="pt-BR" dirty="0" smtClean="0"/>
              <a:t>oi feito da Iris Manualmente;</a:t>
            </a:r>
            <a:endParaRPr lang="pt-B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 smtClean="0"/>
              <a:t>Normalização a Iris através de  coordenas Polares;</a:t>
            </a:r>
          </a:p>
          <a:p>
            <a:pPr lvl="0"/>
            <a:endParaRPr lang="pt-BR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dirty="0" smtClean="0"/>
              <a:t>Divisão da íris para um numero maior de características;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Extraindo </a:t>
            </a:r>
            <a:r>
              <a:rPr lang="pt-BR" dirty="0" err="1" smtClean="0"/>
              <a:t>caracteristcas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5" y="3463331"/>
            <a:ext cx="1144712" cy="858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30" y="3458834"/>
            <a:ext cx="1150708" cy="86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93" y="3758864"/>
            <a:ext cx="2148848" cy="268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65" y="3678284"/>
            <a:ext cx="2521332" cy="4286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790477" y="3892597"/>
            <a:ext cx="714060" cy="8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3647238" y="3890350"/>
            <a:ext cx="412555" cy="2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7" idx="1"/>
          </p:cNvCxnSpPr>
          <p:nvPr/>
        </p:nvCxnSpPr>
        <p:spPr>
          <a:xfrm flipV="1">
            <a:off x="6208641" y="3892598"/>
            <a:ext cx="330424" cy="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Selecionamos o Extrator de característica</a:t>
            </a:r>
            <a:endParaRPr lang="pt-BR" dirty="0"/>
          </a:p>
          <a:p>
            <a:pPr lvl="1"/>
            <a:r>
              <a:rPr lang="pt-BR" dirty="0" smtClean="0"/>
              <a:t>	- Gabor 2D;</a:t>
            </a:r>
          </a:p>
          <a:p>
            <a:pPr lvl="1"/>
            <a:r>
              <a:rPr lang="pt-BR" dirty="0"/>
              <a:t>	</a:t>
            </a:r>
            <a:r>
              <a:rPr lang="pt-BR" dirty="0" smtClean="0"/>
              <a:t>- </a:t>
            </a:r>
            <a:r>
              <a:rPr lang="pt-BR" dirty="0" err="1" smtClean="0"/>
              <a:t>Hog</a:t>
            </a:r>
            <a:r>
              <a:rPr lang="pt-BR" dirty="0" smtClean="0"/>
              <a:t>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dirty="0"/>
              <a:t>Cálculo das dissimilaridades</a:t>
            </a:r>
            <a:r>
              <a:rPr lang="pt-BR" dirty="0" smtClean="0"/>
              <a:t>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dirty="0"/>
              <a:t>Seleção dos classificadores e treinamento;</a:t>
            </a:r>
          </a:p>
          <a:p>
            <a:pPr lvl="2"/>
            <a:r>
              <a:rPr lang="pt-BR" dirty="0" smtClean="0"/>
              <a:t>	- RNA;</a:t>
            </a:r>
          </a:p>
          <a:p>
            <a:pPr lvl="2"/>
            <a:r>
              <a:rPr lang="pt-BR" dirty="0"/>
              <a:t>	</a:t>
            </a:r>
            <a:r>
              <a:rPr lang="pt-BR" dirty="0" smtClean="0"/>
              <a:t>- </a:t>
            </a:r>
            <a:r>
              <a:rPr lang="pt-BR" dirty="0" err="1" smtClean="0"/>
              <a:t>Adaboost</a:t>
            </a:r>
            <a:r>
              <a:rPr lang="pt-BR" dirty="0" smtClean="0"/>
              <a:t>;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pt-BR" dirty="0" smtClean="0"/>
              <a:t>Validação</a:t>
            </a:r>
            <a:r>
              <a:rPr lang="pt-BR" dirty="0"/>
              <a:t>;</a:t>
            </a:r>
          </a:p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/>
              <a:t>Teste.</a:t>
            </a:r>
          </a:p>
          <a:p>
            <a:pPr lvl="2"/>
            <a:endParaRPr lang="pt-B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6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Acurácia</a:t>
            </a:r>
            <a:endParaRPr lang="pt-B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326422"/>
              </p:ext>
            </p:extLst>
          </p:nvPr>
        </p:nvGraphicFramePr>
        <p:xfrm>
          <a:off x="1678113" y="2183616"/>
          <a:ext cx="6096000" cy="185420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Classificador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Acurácia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Ad/Gabor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58,25%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Ad/</a:t>
                      </a:r>
                      <a:r>
                        <a:rPr lang="pt-BR" dirty="0" err="1" smtClean="0"/>
                        <a:t>Hog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64,38%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RNA/Gabor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RNA/</a:t>
                      </a:r>
                      <a:r>
                        <a:rPr lang="pt-BR" dirty="0" err="1" smtClean="0"/>
                        <a:t>Hog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65%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699962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410</Words>
  <Application>Microsoft Office PowerPoint</Application>
  <PresentationFormat>On-screen Show (16:9)</PresentationFormat>
  <Paragraphs>90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Times New Roman</vt:lpstr>
      <vt:lpstr>inspiration-board</vt:lpstr>
      <vt:lpstr>Noisy iris recognition: a comparison of classifiers and feature extractors</vt:lpstr>
      <vt:lpstr>Introdução</vt:lpstr>
      <vt:lpstr>Filtros de Gabor</vt:lpstr>
      <vt:lpstr>AdaBoost</vt:lpstr>
      <vt:lpstr>ROC</vt:lpstr>
      <vt:lpstr>Reconhecimento</vt:lpstr>
      <vt:lpstr>Extraindo caracteristcas</vt:lpstr>
      <vt:lpstr>Metodologia</vt:lpstr>
      <vt:lpstr>Resultados: Acurácia</vt:lpstr>
      <vt:lpstr>Resultados: Acurácia Adaboost</vt:lpstr>
      <vt:lpstr>Resultados: Acurácia Adaboost</vt:lpstr>
      <vt:lpstr>Resultados</vt:lpstr>
      <vt:lpstr>Obrigado!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iris recognition: a comparison of classifiers and feature extractors</dc:title>
  <dc:creator>vinicius mauricio de almeida</dc:creator>
  <cp:lastModifiedBy>vinicius mauricio de almeida</cp:lastModifiedBy>
  <cp:revision>8</cp:revision>
  <dcterms:modified xsi:type="dcterms:W3CDTF">2014-12-16T12:14:44Z</dcterms:modified>
</cp:coreProperties>
</file>