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8" r:id="rId5"/>
    <p:sldId id="269" r:id="rId6"/>
    <p:sldId id="260" r:id="rId7"/>
    <p:sldId id="261" r:id="rId8"/>
    <p:sldId id="265" r:id="rId9"/>
    <p:sldId id="274" r:id="rId10"/>
    <p:sldId id="275" r:id="rId11"/>
    <p:sldId id="276" r:id="rId12"/>
    <p:sldId id="277" r:id="rId13"/>
    <p:sldId id="264" r:id="rId14"/>
    <p:sldId id="262" r:id="rId15"/>
    <p:sldId id="273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4660"/>
  </p:normalViewPr>
  <p:slideViewPr>
    <p:cSldViewPr>
      <p:cViewPr>
        <p:scale>
          <a:sx n="60" d="100"/>
          <a:sy n="60" d="100"/>
        </p:scale>
        <p:origin x="-107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11/10/2012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duotone>
              <a:schemeClr val="bg2">
                <a:tint val="95000"/>
                <a:satMod val="200000"/>
              </a:schemeClr>
              <a:schemeClr val="bg2">
                <a:shade val="80000"/>
                <a:satMod val="100000"/>
              </a:schemeClr>
            </a:duotone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3598168"/>
            <a:ext cx="7992888" cy="2423120"/>
          </a:xfrm>
        </p:spPr>
        <p:txBody>
          <a:bodyPr>
            <a:noAutofit/>
          </a:bodyPr>
          <a:lstStyle/>
          <a:p>
            <a:r>
              <a:rPr lang="it-IT" sz="2400" dirty="0" smtClean="0"/>
              <a:t>Gerhard M¨unz, Sa Li, Georg Carle</a:t>
            </a:r>
          </a:p>
          <a:p>
            <a:r>
              <a:rPr lang="pt-BR" sz="2400" dirty="0" err="1" smtClean="0"/>
              <a:t>Computer</a:t>
            </a:r>
            <a:r>
              <a:rPr lang="pt-BR" sz="2400" dirty="0" smtClean="0"/>
              <a:t> Networks </a:t>
            </a:r>
            <a:r>
              <a:rPr lang="pt-BR" sz="2400" dirty="0" err="1" smtClean="0"/>
              <a:t>and</a:t>
            </a:r>
            <a:r>
              <a:rPr lang="pt-BR" sz="2400" dirty="0" smtClean="0"/>
              <a:t> Internet</a:t>
            </a:r>
          </a:p>
          <a:p>
            <a:endParaRPr lang="pt-BR" sz="2400" dirty="0" smtClean="0"/>
          </a:p>
          <a:p>
            <a:r>
              <a:rPr lang="pt-BR" sz="2400" dirty="0" err="1" smtClean="0"/>
              <a:t>Wilhelm</a:t>
            </a:r>
            <a:r>
              <a:rPr lang="pt-BR" sz="2400" dirty="0" smtClean="0"/>
              <a:t> </a:t>
            </a:r>
            <a:r>
              <a:rPr lang="pt-BR" sz="2400" dirty="0" err="1" smtClean="0"/>
              <a:t>Schickard</a:t>
            </a:r>
            <a:r>
              <a:rPr lang="pt-BR" sz="2400" dirty="0" smtClean="0"/>
              <a:t> </a:t>
            </a:r>
            <a:r>
              <a:rPr lang="pt-BR" sz="2400" dirty="0" err="1" smtClean="0"/>
              <a:t>Institute</a:t>
            </a:r>
            <a:r>
              <a:rPr lang="pt-BR" sz="2400" dirty="0" smtClean="0"/>
              <a:t> for </a:t>
            </a:r>
            <a:r>
              <a:rPr lang="pt-BR" sz="2400" dirty="0" err="1" smtClean="0"/>
              <a:t>Computer</a:t>
            </a:r>
            <a:r>
              <a:rPr lang="pt-BR" sz="2400" dirty="0" smtClean="0"/>
              <a:t> </a:t>
            </a:r>
            <a:r>
              <a:rPr lang="pt-BR" sz="2400" dirty="0" err="1" smtClean="0"/>
              <a:t>Science</a:t>
            </a:r>
            <a:endParaRPr lang="pt-BR" sz="2400" dirty="0" smtClean="0"/>
          </a:p>
          <a:p>
            <a:r>
              <a:rPr lang="pt-BR" sz="2400" dirty="0" err="1" smtClean="0"/>
              <a:t>University</a:t>
            </a:r>
            <a:r>
              <a:rPr lang="pt-BR" sz="2400" dirty="0" smtClean="0"/>
              <a:t> </a:t>
            </a:r>
            <a:r>
              <a:rPr lang="pt-BR" sz="2400" dirty="0" err="1" smtClean="0"/>
              <a:t>of</a:t>
            </a:r>
            <a:r>
              <a:rPr lang="pt-BR" sz="2400" dirty="0" smtClean="0"/>
              <a:t> </a:t>
            </a:r>
            <a:r>
              <a:rPr lang="pt-BR" sz="2400" dirty="0" err="1" smtClean="0"/>
              <a:t>Tuebingen</a:t>
            </a:r>
            <a:r>
              <a:rPr lang="pt-BR" sz="2400" dirty="0" smtClean="0"/>
              <a:t>, </a:t>
            </a:r>
            <a:r>
              <a:rPr lang="pt-BR" sz="2400" dirty="0" err="1" smtClean="0"/>
              <a:t>Germany</a:t>
            </a:r>
            <a:endParaRPr lang="pt-BR" sz="24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497818"/>
            <a:ext cx="8229600" cy="2499134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Traffic </a:t>
            </a:r>
            <a:r>
              <a:rPr lang="en-US" sz="4800" b="1" dirty="0" smtClean="0">
                <a:solidFill>
                  <a:schemeClr val="tx1"/>
                </a:solidFill>
              </a:rPr>
              <a:t>Anomaly Detection Using </a:t>
            </a:r>
            <a:r>
              <a:rPr lang="en-US" sz="4800" b="1" dirty="0" smtClean="0">
                <a:solidFill>
                  <a:schemeClr val="tx1"/>
                </a:solidFill>
              </a:rPr>
              <a:t>2-Means </a:t>
            </a:r>
            <a:r>
              <a:rPr lang="pt-BR" sz="4800" b="1" dirty="0" err="1" smtClean="0">
                <a:solidFill>
                  <a:schemeClr val="tx1"/>
                </a:solidFill>
              </a:rPr>
              <a:t>Clustering</a:t>
            </a:r>
            <a:r>
              <a:rPr lang="pt-BR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(2007).</a:t>
            </a:r>
            <a:endParaRPr lang="pt-BR" sz="4800" b="1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15616" y="6372036"/>
            <a:ext cx="7974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dirty="0" smtClean="0"/>
              <a:t>Proceedings of </a:t>
            </a:r>
            <a:r>
              <a:rPr lang="en-US" b="1" dirty="0" err="1" smtClean="0"/>
              <a:t>Leistungs</a:t>
            </a:r>
            <a:r>
              <a:rPr lang="en-US" b="1" dirty="0" smtClean="0"/>
              <a:t> – 35 citations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kmeas_outlier_detect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1272" y="72008"/>
            <a:ext cx="6793096" cy="6669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3384376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EXPERIMENTAL</a:t>
            </a:r>
            <a:br>
              <a:rPr lang="pt-BR" dirty="0" smtClean="0"/>
            </a:br>
            <a:r>
              <a:rPr lang="pt-BR" dirty="0" smtClean="0"/>
              <a:t> RESULTS</a:t>
            </a:r>
            <a:endParaRPr lang="pt-BR" dirty="0"/>
          </a:p>
        </p:txBody>
      </p:sp>
      <p:pic>
        <p:nvPicPr>
          <p:cNvPr id="4" name="Espaço Reservado para Conteúdo 3" descr="EXPERIMENTO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010281" y="0"/>
            <a:ext cx="5098223" cy="675068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936104"/>
          </a:xfrm>
        </p:spPr>
        <p:txBody>
          <a:bodyPr>
            <a:normAutofit/>
          </a:bodyPr>
          <a:lstStyle/>
          <a:p>
            <a:r>
              <a:rPr lang="pt-BR" dirty="0" smtClean="0"/>
              <a:t>EXPERIMENTAL  RESULTS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sz="3600" dirty="0" smtClean="0"/>
              <a:t>Experimentos com dados sintéticos</a:t>
            </a:r>
          </a:p>
          <a:p>
            <a:pPr lvl="1"/>
            <a:r>
              <a:rPr lang="pt-BR" sz="3400" dirty="0" smtClean="0"/>
              <a:t>Ambientes de testes </a:t>
            </a:r>
          </a:p>
          <a:p>
            <a:pPr lvl="1"/>
            <a:r>
              <a:rPr lang="pt-BR" sz="3400" dirty="0" smtClean="0"/>
              <a:t>Geração de vários fluxos TCP, UDP e ICMP de taxa de bits variável usando o gerador de tráfego NPAG</a:t>
            </a:r>
            <a:endParaRPr lang="pt-BR" sz="3600" dirty="0" smtClean="0"/>
          </a:p>
          <a:p>
            <a:r>
              <a:rPr lang="pt-BR" sz="3600" dirty="0" smtClean="0"/>
              <a:t>Experimentos com dados reais</a:t>
            </a:r>
          </a:p>
          <a:p>
            <a:pPr lvl="1"/>
            <a:r>
              <a:rPr lang="pt-BR" sz="3400" dirty="0" smtClean="0"/>
              <a:t>Uso de pacotes gravados em um roteador gateway que liga rede residencial de um estudante com a Internet (</a:t>
            </a:r>
            <a:r>
              <a:rPr lang="pt-BR" sz="3400" dirty="0" err="1" smtClean="0"/>
              <a:t>tcpdump</a:t>
            </a:r>
            <a:r>
              <a:rPr lang="pt-BR" sz="3400" dirty="0" smtClean="0"/>
              <a:t>)</a:t>
            </a:r>
            <a:endParaRPr lang="pt-BR" sz="3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980728"/>
            <a:ext cx="7772400" cy="5472608"/>
          </a:xfrm>
        </p:spPr>
        <p:txBody>
          <a:bodyPr>
            <a:noAutofit/>
          </a:bodyPr>
          <a:lstStyle/>
          <a:p>
            <a:r>
              <a:rPr lang="pt-BR" sz="4000" dirty="0" smtClean="0"/>
              <a:t>Permite a implantação do método para a detecção em tempo real, expansível.</a:t>
            </a:r>
          </a:p>
          <a:p>
            <a:endParaRPr lang="pt-BR" sz="4000" dirty="0" smtClean="0"/>
          </a:p>
          <a:p>
            <a:r>
              <a:rPr lang="pt-BR" sz="4000" dirty="0" smtClean="0"/>
              <a:t>melhora a qualidade de detecção.</a:t>
            </a:r>
          </a:p>
          <a:p>
            <a:endParaRPr lang="pt-BR" sz="4000" dirty="0" smtClean="0"/>
          </a:p>
          <a:p>
            <a:r>
              <a:rPr lang="pt-BR" sz="4000" dirty="0" smtClean="0"/>
              <a:t>Em trabalhos futuros tratará para valores k maiores que 2.</a:t>
            </a:r>
          </a:p>
          <a:p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QUESTIONS???</a:t>
            </a:r>
            <a:endParaRPr lang="pt-BR" dirty="0"/>
          </a:p>
        </p:txBody>
      </p:sp>
      <p:pic>
        <p:nvPicPr>
          <p:cNvPr id="5" name="Espaço Reservado para Conteúdo 4" descr="interrogation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467100" y="2109787"/>
            <a:ext cx="2667000" cy="32480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Creditos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Apresentação realizada na disciplina: Reconhecimento de Padrões </a:t>
            </a:r>
            <a:r>
              <a:rPr lang="pt-BR" smtClean="0"/>
              <a:t>em 11/10/2012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Professor: </a:t>
            </a:r>
          </a:p>
          <a:p>
            <a:pPr lvl="1"/>
            <a:r>
              <a:rPr lang="pt-BR" dirty="0" smtClean="0"/>
              <a:t>David Menotti</a:t>
            </a:r>
          </a:p>
          <a:p>
            <a:endParaRPr lang="pt-BR" dirty="0" smtClean="0"/>
          </a:p>
          <a:p>
            <a:r>
              <a:rPr lang="pt-BR" dirty="0" smtClean="0"/>
              <a:t>Estudante: </a:t>
            </a:r>
          </a:p>
          <a:p>
            <a:pPr lvl="1"/>
            <a:r>
              <a:rPr lang="pt-BR" dirty="0" smtClean="0"/>
              <a:t>Luciano Vilas Boas Espiridião</a:t>
            </a:r>
          </a:p>
          <a:p>
            <a:pPr lvl="1"/>
            <a:r>
              <a:rPr lang="pt-BR" dirty="0" smtClean="0"/>
              <a:t>Mestrando em Ciência da Computação</a:t>
            </a:r>
          </a:p>
          <a:p>
            <a:pPr lvl="2"/>
            <a:r>
              <a:rPr lang="pt-BR" dirty="0" smtClean="0"/>
              <a:t>Departamento de Computação – DECOM</a:t>
            </a:r>
          </a:p>
          <a:p>
            <a:pPr lvl="2"/>
            <a:r>
              <a:rPr lang="pt-BR" dirty="0" smtClean="0"/>
              <a:t>Instituto de Ciências Exatas e Biológicas – ICEB</a:t>
            </a:r>
          </a:p>
          <a:p>
            <a:pPr lvl="2"/>
            <a:r>
              <a:rPr lang="pt-BR" dirty="0" smtClean="0"/>
              <a:t>Universidade Federal de Ouro Preto – UFOP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pt-BR" dirty="0" smtClean="0"/>
              <a:t>Apresentação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124744"/>
            <a:ext cx="7772400" cy="5472608"/>
          </a:xfrm>
        </p:spPr>
        <p:txBody>
          <a:bodyPr>
            <a:noAutofit/>
          </a:bodyPr>
          <a:lstStyle/>
          <a:p>
            <a:r>
              <a:rPr lang="pt-BR" sz="3600" dirty="0" smtClean="0"/>
              <a:t>Aplicação de métodos de mineração de dados para analise de pacotes e fluxo de dados capturados em uma rede.</a:t>
            </a:r>
          </a:p>
          <a:p>
            <a:endParaRPr lang="pt-BR" sz="3600" dirty="0" smtClean="0"/>
          </a:p>
          <a:p>
            <a:r>
              <a:rPr lang="pt-BR" sz="3600" dirty="0" smtClean="0"/>
              <a:t>Detecção de anomalias no tráfico de dados em redes combinando o algoritmo de agrupamentos </a:t>
            </a:r>
            <a:r>
              <a:rPr lang="pt-BR" sz="3600" dirty="0" err="1" smtClean="0"/>
              <a:t>k-means</a:t>
            </a:r>
            <a:r>
              <a:rPr lang="pt-BR" sz="3600" dirty="0" smtClean="0"/>
              <a:t> e técnicas  detecção de </a:t>
            </a:r>
            <a:r>
              <a:rPr lang="pt-BR" sz="3600" dirty="0" err="1" smtClean="0"/>
              <a:t>outliers</a:t>
            </a:r>
            <a:r>
              <a:rPr lang="pt-BR" sz="36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Definições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054224"/>
            <a:ext cx="7772400" cy="4967064"/>
          </a:xfrm>
        </p:spPr>
        <p:txBody>
          <a:bodyPr>
            <a:normAutofit/>
          </a:bodyPr>
          <a:lstStyle/>
          <a:p>
            <a:r>
              <a:rPr lang="pt-BR" sz="2800" dirty="0" smtClean="0"/>
              <a:t>NETWORK DATA MINING (NDM)</a:t>
            </a:r>
          </a:p>
          <a:p>
            <a:pPr lvl="1"/>
            <a:r>
              <a:rPr lang="pt-BR" sz="2800" dirty="0" smtClean="0"/>
              <a:t>Servem a 2 propósitos</a:t>
            </a:r>
          </a:p>
          <a:p>
            <a:pPr lvl="1"/>
            <a:r>
              <a:rPr lang="pt-BR" sz="2800" dirty="0" smtClean="0"/>
              <a:t>Geração do conhecimento sobre os dados de monitoramento analisados</a:t>
            </a:r>
          </a:p>
          <a:p>
            <a:pPr lvl="1"/>
            <a:r>
              <a:rPr lang="pt-BR" sz="2800" dirty="0" smtClean="0"/>
              <a:t>definição de regras ou padrões que são típicas para tipos específicos de tráfego</a:t>
            </a:r>
          </a:p>
          <a:p>
            <a:endParaRPr lang="pt-BR" sz="2800" dirty="0" smtClean="0"/>
          </a:p>
          <a:p>
            <a:endParaRPr lang="pt-BR" sz="2800" dirty="0" smtClean="0"/>
          </a:p>
          <a:p>
            <a:r>
              <a:rPr lang="pt-BR" sz="2800" dirty="0" err="1" smtClean="0"/>
              <a:t>Knowledge</a:t>
            </a:r>
            <a:r>
              <a:rPr lang="pt-BR" sz="2800" dirty="0" smtClean="0"/>
              <a:t> Discovery in Databases (KDD) . Descoberta de Conhecimento de Banco de Dados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075240" cy="922114"/>
          </a:xfrm>
        </p:spPr>
        <p:txBody>
          <a:bodyPr/>
          <a:lstStyle/>
          <a:p>
            <a:r>
              <a:rPr lang="pt-BR" dirty="0" smtClean="0"/>
              <a:t>O Modelo KDD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83568" y="980728"/>
            <a:ext cx="8003232" cy="5256584"/>
          </a:xfrm>
        </p:spPr>
        <p:txBody>
          <a:bodyPr>
            <a:noAutofit/>
          </a:bodyPr>
          <a:lstStyle/>
          <a:p>
            <a:r>
              <a:rPr lang="pt-BR" sz="2400" dirty="0" smtClean="0"/>
              <a:t>1) Seleção dos dados brutos. </a:t>
            </a:r>
            <a:r>
              <a:rPr lang="pt-BR" sz="2400" dirty="0" smtClean="0"/>
              <a:t>extração </a:t>
            </a:r>
            <a:r>
              <a:rPr lang="pt-BR" sz="2400" dirty="0" smtClean="0"/>
              <a:t>de dados </a:t>
            </a:r>
            <a:r>
              <a:rPr lang="pt-BR" sz="2400" dirty="0" smtClean="0"/>
              <a:t>de controle </a:t>
            </a:r>
            <a:r>
              <a:rPr lang="pt-BR" sz="2400" dirty="0" smtClean="0"/>
              <a:t>gravados em um período de tempo específico ou observados no </a:t>
            </a:r>
            <a:r>
              <a:rPr lang="pt-BR" sz="2400" dirty="0" smtClean="0"/>
              <a:t>monitor.</a:t>
            </a:r>
            <a:endParaRPr lang="pt-BR" sz="2400" dirty="0" smtClean="0"/>
          </a:p>
          <a:p>
            <a:r>
              <a:rPr lang="pt-BR" sz="2400" dirty="0" smtClean="0"/>
              <a:t>2) o pré-processamento de dados. </a:t>
            </a:r>
            <a:r>
              <a:rPr lang="pt-BR" sz="2400" dirty="0" smtClean="0"/>
              <a:t>benéfico </a:t>
            </a:r>
            <a:r>
              <a:rPr lang="pt-BR" sz="2400" dirty="0" smtClean="0"/>
              <a:t>para </a:t>
            </a:r>
            <a:r>
              <a:rPr lang="pt-BR" sz="2400" dirty="0" smtClean="0"/>
              <a:t>efetuar </a:t>
            </a:r>
            <a:r>
              <a:rPr lang="pt-BR" sz="2400" dirty="0" smtClean="0"/>
              <a:t>a limpeza e filtragem dos dados a fim de evitar a geração de regras ou enganosas ou padrões </a:t>
            </a:r>
            <a:r>
              <a:rPr lang="pt-BR" sz="2400" dirty="0" smtClean="0"/>
              <a:t>inadequados.</a:t>
            </a:r>
          </a:p>
          <a:p>
            <a:r>
              <a:rPr lang="pt-BR" sz="2400" dirty="0" smtClean="0"/>
              <a:t>3</a:t>
            </a:r>
            <a:r>
              <a:rPr lang="pt-BR" sz="2400" dirty="0" smtClean="0"/>
              <a:t>) </a:t>
            </a:r>
            <a:r>
              <a:rPr lang="pt-BR" sz="2400" dirty="0" smtClean="0"/>
              <a:t>Transformação </a:t>
            </a:r>
            <a:r>
              <a:rPr lang="pt-BR" sz="2400" dirty="0" smtClean="0"/>
              <a:t>de dados. </a:t>
            </a:r>
            <a:r>
              <a:rPr lang="pt-BR" sz="2400" dirty="0" smtClean="0"/>
              <a:t>Conversão dos </a:t>
            </a:r>
            <a:r>
              <a:rPr lang="pt-BR" sz="2400" dirty="0" smtClean="0"/>
              <a:t>dados brutos em conjuntos </a:t>
            </a:r>
            <a:r>
              <a:rPr lang="pt-BR" sz="2400" dirty="0" smtClean="0"/>
              <a:t> com </a:t>
            </a:r>
            <a:r>
              <a:rPr lang="pt-BR" sz="2400" dirty="0" smtClean="0"/>
              <a:t>um pequeno número de características relevantes. Além disso, pode ser necessário agregar os dados, a fim de diminuir o número de conjuntos de </a:t>
            </a:r>
            <a:r>
              <a:rPr lang="pt-BR" sz="2400" dirty="0" smtClean="0"/>
              <a:t>dados.</a:t>
            </a:r>
            <a:endParaRPr lang="pt-BR" sz="2400" dirty="0" smtClean="0"/>
          </a:p>
          <a:p>
            <a:r>
              <a:rPr lang="pt-BR" sz="2400" dirty="0" smtClean="0"/>
              <a:t>4) </a:t>
            </a:r>
            <a:r>
              <a:rPr lang="pt-BR" sz="2400" dirty="0" smtClean="0"/>
              <a:t>Mineração </a:t>
            </a:r>
            <a:r>
              <a:rPr lang="pt-BR" sz="2400" dirty="0" smtClean="0"/>
              <a:t>de dados. Neste passo, um algoritmo de mineração de dados é aplicado, a fim de encontrar as regras ou padrões</a:t>
            </a:r>
            <a:r>
              <a:rPr lang="pt-BR" sz="2400" dirty="0" smtClean="0"/>
              <a:t>.</a:t>
            </a:r>
            <a:endParaRPr lang="pt-BR" sz="2400" dirty="0" smtClean="0"/>
          </a:p>
          <a:p>
            <a:r>
              <a:rPr lang="pt-BR" sz="2400" dirty="0" smtClean="0"/>
              <a:t>5) Interpretação e Avaliação. </a:t>
            </a:r>
            <a:r>
              <a:rPr lang="pt-BR" sz="2400" dirty="0" smtClean="0"/>
              <a:t>Avaliado </a:t>
            </a:r>
            <a:r>
              <a:rPr lang="pt-BR" sz="2400" dirty="0" smtClean="0"/>
              <a:t>se a etapa de mineração de dados gerado resultados úteis e que subconjunto de regras e padrões contém a informação mais valiosa. A fim de validar as regras e </a:t>
            </a:r>
            <a:r>
              <a:rPr lang="pt-BR" sz="2400" dirty="0" smtClean="0"/>
              <a:t>padrões.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O Modelo KDD</a:t>
            </a:r>
            <a:endParaRPr lang="pt-BR" dirty="0"/>
          </a:p>
        </p:txBody>
      </p:sp>
      <p:pic>
        <p:nvPicPr>
          <p:cNvPr id="5" name="Espaço Reservado para Conteúdo 4" descr="kd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268760"/>
            <a:ext cx="7151501" cy="4572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en-US" dirty="0" smtClean="0"/>
              <a:t>NDM Approaches</a:t>
            </a:r>
            <a:endParaRPr lang="pt-BR" dirty="0"/>
          </a:p>
        </p:txBody>
      </p:sp>
      <p:pic>
        <p:nvPicPr>
          <p:cNvPr id="5" name="Espaço Reservado para Conteúdo 4" descr="NDM_APPROACHE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1519" y="1153539"/>
            <a:ext cx="8651015" cy="486774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352928" cy="1498178"/>
          </a:xfrm>
        </p:spPr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40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K-Means Clustering of Monitoring Data</a:t>
            </a:r>
            <a:endParaRPr lang="pt-BR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916832"/>
            <a:ext cx="7772400" cy="4248472"/>
          </a:xfrm>
        </p:spPr>
        <p:txBody>
          <a:bodyPr>
            <a:no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3200" dirty="0" smtClean="0"/>
              <a:t>Utiliza um conjunto de dados de treinamento para separar conjuntos de dados normais de um conjunto anômalo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3200" dirty="0" smtClean="0"/>
              <a:t>Dados brutos e extração de características (</a:t>
            </a:r>
            <a:r>
              <a:rPr lang="pt-BR" sz="3200" dirty="0" err="1" smtClean="0"/>
              <a:t>features</a:t>
            </a:r>
            <a:r>
              <a:rPr lang="pt-BR" sz="3200" dirty="0" smtClean="0"/>
              <a:t>)</a:t>
            </a:r>
            <a:endParaRPr lang="pt-BR" sz="2800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3200" dirty="0" err="1" smtClean="0"/>
              <a:t>K-means</a:t>
            </a:r>
            <a:endParaRPr lang="pt-BR" sz="2800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3200" dirty="0" smtClean="0"/>
              <a:t>Detecção de </a:t>
            </a:r>
            <a:r>
              <a:rPr lang="pt-BR" sz="3200" dirty="0" err="1" smtClean="0"/>
              <a:t>outlies</a:t>
            </a:r>
            <a:r>
              <a:rPr lang="pt-BR" sz="3200" dirty="0" smtClean="0"/>
              <a:t> (função de </a:t>
            </a:r>
            <a:r>
              <a:rPr lang="pt-BR" sz="2800" dirty="0" smtClean="0"/>
              <a:t>Distância)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3200" dirty="0" smtClean="0"/>
              <a:t>Classificação </a:t>
            </a:r>
            <a:r>
              <a:rPr lang="pt-BR" sz="3200" dirty="0" smtClean="0"/>
              <a:t>e detecção de </a:t>
            </a:r>
            <a:r>
              <a:rPr lang="pt-BR" sz="3200" dirty="0" err="1" smtClean="0"/>
              <a:t>Outlier</a:t>
            </a:r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ço Reservado para Conteúdo 7" descr="kmeas_outlier_detect_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36828" y="116632"/>
            <a:ext cx="6747540" cy="662463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kmeas_outlier_detect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7928" y="72008"/>
            <a:ext cx="6866440" cy="6741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4560</TotalTime>
  <Words>477</Words>
  <Application>Microsoft Office PowerPoint</Application>
  <PresentationFormat>Apresentação na tela (4:3)</PresentationFormat>
  <Paragraphs>59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Patrimônio Líquido</vt:lpstr>
      <vt:lpstr>Traffic Anomaly Detection Using 2-Means Clustering (2007).</vt:lpstr>
      <vt:lpstr>Apresentação</vt:lpstr>
      <vt:lpstr>Definições</vt:lpstr>
      <vt:lpstr>O Modelo KDD</vt:lpstr>
      <vt:lpstr>O Modelo KDD</vt:lpstr>
      <vt:lpstr>NDM Approaches</vt:lpstr>
      <vt:lpstr>K-Means Clustering of Monitoring Data</vt:lpstr>
      <vt:lpstr>Slide 8</vt:lpstr>
      <vt:lpstr>Slide 9</vt:lpstr>
      <vt:lpstr>Slide 10</vt:lpstr>
      <vt:lpstr>EXPERIMENTAL  RESULTS</vt:lpstr>
      <vt:lpstr>EXPERIMENTAL  RESULTS</vt:lpstr>
      <vt:lpstr>Conclusões</vt:lpstr>
      <vt:lpstr>QUESTIONS???</vt:lpstr>
      <vt:lpstr>Creditos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Incremental Unsupervised Name Disambiguation in Cleaned Digital Libraries</dc:title>
  <dc:creator>Luciano</dc:creator>
  <cp:lastModifiedBy>Luciano</cp:lastModifiedBy>
  <cp:revision>267</cp:revision>
  <dcterms:created xsi:type="dcterms:W3CDTF">2012-09-14T17:30:00Z</dcterms:created>
  <dcterms:modified xsi:type="dcterms:W3CDTF">2012-10-11T14:10:55Z</dcterms:modified>
</cp:coreProperties>
</file>