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cer" initials="A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6BC8B-C0F6-4C54-BBB4-D1BF80E2FDA8}" type="datetimeFigureOut">
              <a:rPr lang="pt-BR" smtClean="0"/>
              <a:pPr/>
              <a:t>02/10/2012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9C8F1-3EF9-4F71-B23D-5FD28795CA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7715304" cy="2928958"/>
          </a:xfrm>
        </p:spPr>
        <p:txBody>
          <a:bodyPr>
            <a:normAutofit/>
          </a:bodyPr>
          <a:lstStyle/>
          <a:p>
            <a:pPr>
              <a:tabLst>
                <a:tab pos="8437563" algn="l"/>
              </a:tabLst>
            </a:pPr>
            <a:r>
              <a:rPr lang="pt-BR" sz="4200" b="1" dirty="0" smtClean="0">
                <a:latin typeface="Arial" pitchFamily="34" charset="0"/>
                <a:cs typeface="Arial" pitchFamily="34" charset="0"/>
              </a:rPr>
              <a:t>Uma abordagem baseada em densidade conceitual para a desambiguação de topônimos</a:t>
            </a:r>
            <a:endParaRPr lang="pt-BR" sz="4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6400800" cy="1752600"/>
          </a:xfrm>
        </p:spPr>
        <p:txBody>
          <a:bodyPr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DAVIDE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BUSCALDI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PAULO ROSSO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372200" y="6156012"/>
            <a:ext cx="2612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Emilia Alves de Souza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Referências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AGIRRE, E. and RIGAU, G., 1996, Word sense disambiguation using conceptual density.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BANERJEE</a:t>
            </a:r>
            <a:r>
              <a:rPr lang="pt-BR" dirty="0">
                <a:latin typeface="Arial" pitchFamily="34" charset="0"/>
                <a:cs typeface="Arial" pitchFamily="34" charset="0"/>
              </a:rPr>
              <a:t>, S.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pt-BR" dirty="0">
                <a:latin typeface="Arial" pitchFamily="34" charset="0"/>
                <a:cs typeface="Arial" pitchFamily="34" charset="0"/>
              </a:rPr>
              <a:t> PEDERSEN, T., 2002,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An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adapted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Lesk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algorithm</a:t>
            </a:r>
            <a:r>
              <a:rPr lang="pt-BR" dirty="0">
                <a:latin typeface="Arial" pitchFamily="34" charset="0"/>
                <a:cs typeface="Arial" pitchFamily="34" charset="0"/>
              </a:rPr>
              <a:t> for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word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sense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disambiguation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using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WordNet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11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>
            <a:normAutofit lnSpcReduction="10000"/>
          </a:bodyPr>
          <a:lstStyle/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Topônimos</a:t>
            </a:r>
          </a:p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Corpus</a:t>
            </a:r>
          </a:p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Ambiguidade: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com outra localidade: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Campo Grande: cidade no RJ ou no MS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com outro tipo de entidade não geográfica: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Mariana: cidade ou nome de pessoa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com nomes sinônimos: 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Brasil ou BR</a:t>
            </a:r>
          </a:p>
          <a:p>
            <a:pPr lvl="1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Introdução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WSD (Word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Sense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Disambiguation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Resolução de topônimos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Mapa: coordenadas geográficas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Corpus: dados de treinamento</a:t>
            </a:r>
          </a:p>
          <a:p>
            <a:pPr lvl="2"/>
            <a:r>
              <a:rPr lang="pt-BR" sz="2800" dirty="0" smtClean="0">
                <a:latin typeface="Arial" pitchFamily="34" charset="0"/>
                <a:cs typeface="Arial" pitchFamily="34" charset="0"/>
              </a:rPr>
              <a:t>Conhecimento: ontologias, dicionários</a:t>
            </a:r>
          </a:p>
          <a:p>
            <a:pPr lvl="2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lvl="1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4848" y="274638"/>
            <a:ext cx="8229600" cy="1143000"/>
          </a:xfrm>
        </p:spPr>
        <p:txBody>
          <a:bodyPr>
            <a:normAutofit/>
          </a:bodyPr>
          <a:lstStyle/>
          <a:p>
            <a:pPr marL="1143000" marR="0" lvl="2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pt-BR" sz="44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Introdução</a:t>
            </a:r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6696744" cy="438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6416" y="6021288"/>
            <a:ext cx="770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Representação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ontologia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WordNet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localização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London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Densidade conceitual baseada em WSD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5"/>
            <a:ext cx="6912768" cy="3832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06528" y="6021288"/>
            <a:ext cx="50279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sentidos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palavra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WordNet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Densidade conceitual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5" name="Espaço Reservado para Conteúdo 42" descr="Imagem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1124744"/>
            <a:ext cx="6154428" cy="1358898"/>
          </a:xfrm>
          <a:prstGeom prst="rect">
            <a:avLst/>
          </a:prstGeom>
        </p:spPr>
      </p:pic>
      <p:pic>
        <p:nvPicPr>
          <p:cNvPr id="3109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276872"/>
            <a:ext cx="744612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366793" y="6300028"/>
            <a:ext cx="8507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Figura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sub-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hierarquias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desambiguação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palavra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Geórgia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018734" y="298766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8244408" y="291565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Experimentos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3500" dirty="0" smtClean="0">
                <a:latin typeface="Arial" pitchFamily="34" charset="0"/>
                <a:cs typeface="Arial" pitchFamily="34" charset="0"/>
              </a:rPr>
              <a:t>3 tipos de contextos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Sentença;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Parágrafo;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Documento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3500" dirty="0" smtClean="0">
                <a:latin typeface="Arial" pitchFamily="34" charset="0"/>
                <a:cs typeface="Arial" pitchFamily="34" charset="0"/>
              </a:rPr>
              <a:t>Teste sobre um corpus (</a:t>
            </a:r>
            <a:r>
              <a:rPr lang="pt-BR" sz="3500" dirty="0" err="1" smtClean="0">
                <a:latin typeface="Arial" pitchFamily="34" charset="0"/>
                <a:cs typeface="Arial" pitchFamily="34" charset="0"/>
              </a:rPr>
              <a:t>SemCor</a:t>
            </a:r>
            <a:r>
              <a:rPr lang="pt-BR" sz="3500" dirty="0" smtClean="0">
                <a:latin typeface="Arial" pitchFamily="34" charset="0"/>
                <a:cs typeface="Arial" pitchFamily="34" charset="0"/>
              </a:rPr>
              <a:t>) composto por 352 textos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1.210 topônimos</a:t>
            </a:r>
            <a:endParaRPr lang="pt-BR" sz="3000" dirty="0">
              <a:latin typeface="Arial" pitchFamily="34" charset="0"/>
              <a:cs typeface="Arial" pitchFamily="34" charset="0"/>
            </a:endParaRPr>
          </a:p>
          <a:p>
            <a:r>
              <a:rPr lang="pt-BR" sz="3500" dirty="0" smtClean="0">
                <a:latin typeface="Arial" pitchFamily="34" charset="0"/>
                <a:cs typeface="Arial" pitchFamily="34" charset="0"/>
              </a:rPr>
              <a:t>Comparação</a:t>
            </a:r>
          </a:p>
          <a:p>
            <a:pPr lvl="1"/>
            <a:r>
              <a:rPr lang="pt-BR" sz="3000" dirty="0" err="1" smtClean="0">
                <a:latin typeface="Arial" pitchFamily="34" charset="0"/>
                <a:cs typeface="Arial" pitchFamily="34" charset="0"/>
              </a:rPr>
              <a:t>Baseline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MF</a:t>
            </a:r>
          </a:p>
          <a:p>
            <a:pPr lvl="1"/>
            <a:r>
              <a:rPr lang="pt-BR" sz="3000" dirty="0" smtClean="0">
                <a:latin typeface="Arial" pitchFamily="34" charset="0"/>
                <a:cs typeface="Arial" pitchFamily="34" charset="0"/>
              </a:rPr>
              <a:t>O algoritmo de </a:t>
            </a:r>
            <a:r>
              <a:rPr lang="pt-BR" sz="3000" dirty="0" err="1" smtClean="0">
                <a:latin typeface="Arial" pitchFamily="34" charset="0"/>
                <a:cs typeface="Arial" pitchFamily="34" charset="0"/>
              </a:rPr>
              <a:t>Lesk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3000" dirty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Medidas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 =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corretamente desambiguadas</a:t>
            </a:r>
            <a:endParaRPr lang="pt-BR" u="sng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	   w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desambiguadas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 =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corretamente desambiguadas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		 w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na coleção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 =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2* P*R</a:t>
            </a:r>
          </a:p>
          <a:p>
            <a:pPr lvl="2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  P +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Resultados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467544" y="2636912"/>
          <a:ext cx="8229600" cy="213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latin typeface="Arial" pitchFamily="34" charset="0"/>
                          <a:cs typeface="Arial" pitchFamily="34" charset="0"/>
                        </a:rPr>
                        <a:t>system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latin typeface="Arial" pitchFamily="34" charset="0"/>
                          <a:cs typeface="Arial" pitchFamily="34" charset="0"/>
                        </a:rPr>
                        <a:t>precision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latin typeface="Arial" pitchFamily="34" charset="0"/>
                          <a:cs typeface="Arial" pitchFamily="34" charset="0"/>
                        </a:rPr>
                        <a:t>recall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latin typeface="Arial" pitchFamily="34" charset="0"/>
                          <a:cs typeface="Arial" pitchFamily="34" charset="0"/>
                        </a:rPr>
                        <a:t>coverage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latin typeface="Arial" pitchFamily="34" charset="0"/>
                          <a:cs typeface="Arial" pitchFamily="34" charset="0"/>
                        </a:rPr>
                        <a:t>F-measure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CD-1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94,7%(s)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74,2%(d)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80,4%(d)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0.822 (d)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CD-0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92,2%(s)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78,9%(s)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86,2%(d)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0.850 (s)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err="1" smtClean="0">
                          <a:latin typeface="Arial" pitchFamily="34" charset="0"/>
                          <a:cs typeface="Arial" pitchFamily="34" charset="0"/>
                        </a:rPr>
                        <a:t>Enh</a:t>
                      </a: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pt-BR" sz="2200" dirty="0" err="1" smtClean="0">
                          <a:latin typeface="Arial" pitchFamily="34" charset="0"/>
                          <a:cs typeface="Arial" pitchFamily="34" charset="0"/>
                        </a:rPr>
                        <a:t>Lesk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99,2%(d)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59,9%(p)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56.2% (p)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0.689 (p)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MF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94,2%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94,2%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100.0%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0.942</a:t>
                      </a:r>
                      <a:endParaRPr lang="pt-BR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26593" y="5157192"/>
            <a:ext cx="59555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Tabela 1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Comp</a:t>
            </a: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aração dos melhores resultados obtidos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pelos sistemas baseados em conhecimento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285</Words>
  <Application>Microsoft Office PowerPoint</Application>
  <PresentationFormat>Apresentação na tela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Uma abordagem baseada em densidade conceitual para a desambiguação de topônimos</vt:lpstr>
      <vt:lpstr>Introdução</vt:lpstr>
      <vt:lpstr>Introdução</vt:lpstr>
      <vt:lpstr>Introdução</vt:lpstr>
      <vt:lpstr>Densidade conceitual baseada em WSD</vt:lpstr>
      <vt:lpstr>Densidade conceitual </vt:lpstr>
      <vt:lpstr>Experimentos</vt:lpstr>
      <vt:lpstr>Medidas</vt:lpstr>
      <vt:lpstr>Resultados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 abordagem baseada em densidade conceitual para a desambiguação de topônimos</dc:title>
  <dc:creator>Acer</dc:creator>
  <cp:lastModifiedBy>Acer</cp:lastModifiedBy>
  <cp:revision>2</cp:revision>
  <dcterms:created xsi:type="dcterms:W3CDTF">2012-09-25T12:16:14Z</dcterms:created>
  <dcterms:modified xsi:type="dcterms:W3CDTF">2012-10-02T18:22:10Z</dcterms:modified>
</cp:coreProperties>
</file>