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3" r:id="rId9"/>
    <p:sldId id="266" r:id="rId10"/>
    <p:sldId id="262" r:id="rId11"/>
    <p:sldId id="265" r:id="rId12"/>
    <p:sldId id="264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01999F2-099D-4D62-A8BF-00390638211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96A20CE-27BB-45E1-BE77-26EDB438E3B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License</a:t>
            </a: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Plate-</a:t>
            </a:r>
            <a:r>
              <a:rPr lang="pt-B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Recognition</a:t>
            </a: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</a:t>
            </a: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pt-B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Intelligent</a:t>
            </a: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Transportation</a:t>
            </a: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System </a:t>
            </a:r>
            <a:r>
              <a:rPr lang="pt-B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Applications</a:t>
            </a: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(2006)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03648" y="1628800"/>
            <a:ext cx="7406640" cy="1472184"/>
          </a:xfrm>
          <a:prstGeom prst="rect">
            <a:avLst/>
          </a:prstGeom>
        </p:spPr>
        <p:txBody>
          <a:bodyPr anchor="b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403648" y="3118966"/>
            <a:ext cx="7406640" cy="1752600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pt-BR" sz="2400" dirty="0" smtClean="0"/>
          </a:p>
          <a:p>
            <a:r>
              <a:rPr lang="pt-BR" sz="2400" dirty="0" err="1" smtClean="0"/>
              <a:t>Christos</a:t>
            </a:r>
            <a:r>
              <a:rPr lang="pt-BR" sz="2400" dirty="0" smtClean="0"/>
              <a:t> </a:t>
            </a:r>
            <a:r>
              <a:rPr lang="pt-BR" sz="2400" dirty="0" err="1" smtClean="0"/>
              <a:t>Nikolaos</a:t>
            </a:r>
            <a:r>
              <a:rPr lang="pt-BR" sz="2400" dirty="0" smtClean="0"/>
              <a:t> E. </a:t>
            </a:r>
            <a:r>
              <a:rPr lang="pt-BR" sz="2400" dirty="0" err="1" smtClean="0"/>
              <a:t>Anagnostopoulos</a:t>
            </a:r>
            <a:r>
              <a:rPr lang="pt-BR" sz="2400" dirty="0" smtClean="0"/>
              <a:t>, </a:t>
            </a:r>
            <a:r>
              <a:rPr lang="pt-BR" sz="2400" dirty="0" err="1" smtClean="0"/>
              <a:t>Ioannis</a:t>
            </a:r>
            <a:r>
              <a:rPr lang="pt-BR" sz="2400" dirty="0" smtClean="0"/>
              <a:t> E. </a:t>
            </a:r>
            <a:r>
              <a:rPr lang="pt-BR" sz="2400" dirty="0" err="1" smtClean="0"/>
              <a:t>Anagnostopoulos</a:t>
            </a:r>
            <a:r>
              <a:rPr lang="pt-BR" sz="2400" dirty="0" smtClean="0"/>
              <a:t>, </a:t>
            </a:r>
            <a:r>
              <a:rPr lang="pt-BR" sz="2400" dirty="0" err="1" smtClean="0"/>
              <a:t>Vassili</a:t>
            </a:r>
            <a:r>
              <a:rPr lang="pt-BR" sz="2400" dirty="0" smtClean="0"/>
              <a:t> </a:t>
            </a:r>
            <a:r>
              <a:rPr lang="pt-BR" sz="2400" dirty="0" err="1" smtClean="0"/>
              <a:t>Loumos</a:t>
            </a:r>
            <a:r>
              <a:rPr lang="pt-BR" sz="2400" dirty="0" smtClean="0"/>
              <a:t>, </a:t>
            </a:r>
            <a:r>
              <a:rPr lang="pt-BR" sz="2400" dirty="0" err="1" smtClean="0"/>
              <a:t>and</a:t>
            </a:r>
            <a:r>
              <a:rPr lang="pt-BR" sz="2400" dirty="0" smtClean="0"/>
              <a:t> </a:t>
            </a:r>
            <a:r>
              <a:rPr lang="pt-BR" sz="2400" dirty="0" err="1" smtClean="0"/>
              <a:t>Eleftherios</a:t>
            </a:r>
            <a:r>
              <a:rPr lang="pt-BR" sz="2400" dirty="0" smtClean="0"/>
              <a:t> </a:t>
            </a:r>
            <a:r>
              <a:rPr lang="pt-BR" sz="2400" dirty="0" err="1" smtClean="0"/>
              <a:t>Kayafas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405424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Rede neuronal probabilística (PNN) </a:t>
            </a:r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5608" y="1447800"/>
            <a:ext cx="7498080" cy="4800600"/>
          </a:xfrm>
        </p:spPr>
      </p:pic>
    </p:spTree>
    <p:extLst>
      <p:ext uri="{BB962C8B-B14F-4D97-AF65-F5344CB8AC3E}">
        <p14:creationId xmlns:p14="http://schemas.microsoft.com/office/powerpoint/2010/main" xmlns="" val="2829381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 e restrições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Caracteres sobrepostos: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Caracteres semelhantes: O e 0, 0 e D, 2 e Z, 1 e I, D e O...</a:t>
            </a:r>
          </a:p>
          <a:p>
            <a:endParaRPr lang="pt-BR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76872"/>
            <a:ext cx="516255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69232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1334 </a:t>
            </a:r>
            <a:r>
              <a:rPr lang="pt-BR" dirty="0"/>
              <a:t>imagens </a:t>
            </a:r>
            <a:r>
              <a:rPr lang="pt-BR" dirty="0" smtClean="0"/>
              <a:t>capturadas em </a:t>
            </a:r>
            <a:r>
              <a:rPr lang="pt-BR" dirty="0"/>
              <a:t>diferentes </a:t>
            </a:r>
            <a:r>
              <a:rPr lang="pt-BR" dirty="0" smtClean="0"/>
              <a:t>ambientes de iluminação;</a:t>
            </a:r>
          </a:p>
          <a:p>
            <a:endParaRPr lang="pt-BR" dirty="0" smtClean="0"/>
          </a:p>
          <a:p>
            <a:r>
              <a:rPr lang="pt-BR" dirty="0" smtClean="0"/>
              <a:t>96,5%: placas devidamente segmentadas; </a:t>
            </a:r>
          </a:p>
          <a:p>
            <a:endParaRPr lang="pt-BR" dirty="0" smtClean="0"/>
          </a:p>
          <a:p>
            <a:r>
              <a:rPr lang="pt-BR" dirty="0" smtClean="0"/>
              <a:t>89,1%: </a:t>
            </a:r>
            <a:r>
              <a:rPr lang="pt-BR" dirty="0"/>
              <a:t>desempenho de reconhecimento placa </a:t>
            </a:r>
            <a:r>
              <a:rPr lang="pt-BR" dirty="0" smtClean="0"/>
              <a:t>inteira.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70139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Melhorar </a:t>
            </a:r>
            <a:r>
              <a:rPr lang="pt-BR" dirty="0"/>
              <a:t>a segurança </a:t>
            </a:r>
            <a:r>
              <a:rPr lang="pt-BR" dirty="0" smtClean="0"/>
              <a:t>e </a:t>
            </a:r>
            <a:r>
              <a:rPr lang="pt-BR" dirty="0"/>
              <a:t>mobilidade do transporte </a:t>
            </a:r>
            <a:r>
              <a:rPr lang="pt-BR" dirty="0" smtClean="0"/>
              <a:t>e </a:t>
            </a:r>
            <a:r>
              <a:rPr lang="pt-BR" dirty="0"/>
              <a:t>aumentar a </a:t>
            </a:r>
            <a:r>
              <a:rPr lang="pt-BR" dirty="0" smtClean="0"/>
              <a:t>produtividade;</a:t>
            </a:r>
          </a:p>
          <a:p>
            <a:endParaRPr lang="pt-BR" dirty="0" smtClean="0"/>
          </a:p>
          <a:p>
            <a:r>
              <a:rPr lang="pt-BR" dirty="0"/>
              <a:t>S</a:t>
            </a:r>
            <a:r>
              <a:rPr lang="pt-BR" dirty="0" smtClean="0"/>
              <a:t>istemas </a:t>
            </a:r>
            <a:r>
              <a:rPr lang="pt-BR" dirty="0"/>
              <a:t>de pagamento </a:t>
            </a:r>
            <a:r>
              <a:rPr lang="pt-BR" dirty="0" smtClean="0"/>
              <a:t>eletrônico;</a:t>
            </a:r>
          </a:p>
          <a:p>
            <a:endParaRPr lang="pt-BR" dirty="0" smtClean="0"/>
          </a:p>
          <a:p>
            <a:r>
              <a:rPr lang="pt-BR" dirty="0"/>
              <a:t>S</a:t>
            </a:r>
            <a:r>
              <a:rPr lang="pt-BR" dirty="0" smtClean="0"/>
              <a:t>istema </a:t>
            </a:r>
            <a:r>
              <a:rPr lang="pt-BR" dirty="0"/>
              <a:t>de controle de </a:t>
            </a:r>
            <a:r>
              <a:rPr lang="pt-BR" dirty="0" smtClean="0"/>
              <a:t>acesso.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3931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Sliding</a:t>
            </a:r>
            <a:r>
              <a:rPr lang="pt-BR" dirty="0"/>
              <a:t> </a:t>
            </a:r>
            <a:r>
              <a:rPr lang="pt-BR" dirty="0" err="1"/>
              <a:t>Concentric</a:t>
            </a:r>
            <a:r>
              <a:rPr lang="pt-BR" dirty="0"/>
              <a:t> </a:t>
            </a:r>
            <a:r>
              <a:rPr lang="pt-BR" dirty="0" smtClean="0"/>
              <a:t>Windows (SCW);</a:t>
            </a:r>
          </a:p>
          <a:p>
            <a:endParaRPr lang="pt-BR" dirty="0" smtClean="0"/>
          </a:p>
          <a:p>
            <a:r>
              <a:rPr lang="pt-BR" dirty="0" smtClean="0"/>
              <a:t>Análise </a:t>
            </a:r>
            <a:r>
              <a:rPr lang="pt-BR" dirty="0"/>
              <a:t>de </a:t>
            </a:r>
            <a:r>
              <a:rPr lang="pt-BR" dirty="0" smtClean="0"/>
              <a:t>componentes conectados;</a:t>
            </a:r>
          </a:p>
          <a:p>
            <a:endParaRPr lang="pt-BR" dirty="0"/>
          </a:p>
          <a:p>
            <a:r>
              <a:rPr lang="pt-BR" dirty="0"/>
              <a:t>R</a:t>
            </a:r>
            <a:r>
              <a:rPr lang="pt-BR" dirty="0" smtClean="0"/>
              <a:t>ede neuronal </a:t>
            </a:r>
            <a:r>
              <a:rPr lang="pt-BR" dirty="0"/>
              <a:t>probabilística </a:t>
            </a:r>
            <a:r>
              <a:rPr lang="pt-BR" dirty="0" smtClean="0"/>
              <a:t>(PNN).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371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 err="1"/>
              <a:t>Sliding</a:t>
            </a:r>
            <a:r>
              <a:rPr lang="pt-BR" dirty="0"/>
              <a:t> </a:t>
            </a:r>
            <a:r>
              <a:rPr lang="pt-BR" dirty="0" err="1"/>
              <a:t>Concentric</a:t>
            </a:r>
            <a:r>
              <a:rPr lang="pt-BR" dirty="0"/>
              <a:t> Windows (SCW)</a:t>
            </a:r>
            <a:br>
              <a:rPr lang="pt-BR" dirty="0"/>
            </a:b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1988840"/>
            <a:ext cx="7498080" cy="3277344"/>
          </a:xfrm>
        </p:spPr>
      </p:pic>
    </p:spTree>
    <p:extLst>
      <p:ext uri="{BB962C8B-B14F-4D97-AF65-F5344CB8AC3E}">
        <p14:creationId xmlns:p14="http://schemas.microsoft.com/office/powerpoint/2010/main" xmlns="" val="81295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Sliding</a:t>
            </a:r>
            <a:r>
              <a:rPr lang="pt-BR" dirty="0" smtClean="0"/>
              <a:t> </a:t>
            </a:r>
            <a:r>
              <a:rPr lang="pt-BR" dirty="0" err="1" smtClean="0"/>
              <a:t>Concentric</a:t>
            </a:r>
            <a:r>
              <a:rPr lang="pt-BR" dirty="0" smtClean="0"/>
              <a:t> Windows (SCW)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Utiliza o desvio padrão e o valor médio para descrever irregularidades locais.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1985" y="3068960"/>
            <a:ext cx="691515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3465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Localização da placa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5608" y="1447800"/>
            <a:ext cx="7498080" cy="4800600"/>
          </a:xfrm>
        </p:spPr>
      </p:pic>
    </p:spTree>
    <p:extLst>
      <p:ext uri="{BB962C8B-B14F-4D97-AF65-F5344CB8AC3E}">
        <p14:creationId xmlns:p14="http://schemas.microsoft.com/office/powerpoint/2010/main" xmlns="" val="3985925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Localização da placa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5100" y="2060848"/>
            <a:ext cx="7499350" cy="2729181"/>
          </a:xfrm>
        </p:spPr>
      </p:pic>
    </p:spTree>
    <p:extLst>
      <p:ext uri="{BB962C8B-B14F-4D97-AF65-F5344CB8AC3E}">
        <p14:creationId xmlns:p14="http://schemas.microsoft.com/office/powerpoint/2010/main" xmlns="" val="801271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de caracteres</a:t>
            </a:r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5608" y="1447800"/>
            <a:ext cx="7498080" cy="4800600"/>
          </a:xfrm>
        </p:spPr>
      </p:pic>
    </p:spTree>
    <p:extLst>
      <p:ext uri="{BB962C8B-B14F-4D97-AF65-F5344CB8AC3E}">
        <p14:creationId xmlns:p14="http://schemas.microsoft.com/office/powerpoint/2010/main" xmlns="" val="2684401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Rede neuronal probabilística (PNN)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Treinamento supervisionado;</a:t>
            </a:r>
          </a:p>
          <a:p>
            <a:r>
              <a:rPr lang="pt-BR" dirty="0"/>
              <a:t>A camada do meio representa uma implementação de um classificador </a:t>
            </a:r>
            <a:r>
              <a:rPr lang="pt-BR" dirty="0" smtClean="0"/>
              <a:t>neuronal </a:t>
            </a:r>
            <a:r>
              <a:rPr lang="pt-BR" dirty="0" err="1" smtClean="0"/>
              <a:t>Bayes</a:t>
            </a:r>
            <a:r>
              <a:rPr lang="pt-BR" dirty="0" smtClean="0"/>
              <a:t>;</a:t>
            </a:r>
          </a:p>
          <a:p>
            <a:r>
              <a:rPr lang="pt-BR" dirty="0"/>
              <a:t>As redes PNN usam os dados de treinamento para desenvolver funções de distribuição que, por sua vez, são usadas para estimar a chance de um vetor de características pertencer a uma dada categoria.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01227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274</TotalTime>
  <Words>217</Words>
  <Application>Microsoft Office PowerPoint</Application>
  <PresentationFormat>Apresentação na tela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Solstício</vt:lpstr>
      <vt:lpstr>                       </vt:lpstr>
      <vt:lpstr>Introdução</vt:lpstr>
      <vt:lpstr>Introdução</vt:lpstr>
      <vt:lpstr> Sliding Concentric Windows (SCW) </vt:lpstr>
      <vt:lpstr>Sliding Concentric Windows (SCW)</vt:lpstr>
      <vt:lpstr>Localização da placa</vt:lpstr>
      <vt:lpstr>Localização da placa</vt:lpstr>
      <vt:lpstr>Segmentação de caracteres</vt:lpstr>
      <vt:lpstr>Rede neuronal probabilística (PNN) </vt:lpstr>
      <vt:lpstr>Rede neuronal probabilística (PNN) </vt:lpstr>
      <vt:lpstr>Problemas e restrições</vt:lpstr>
      <vt:lpstr>Resultados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License Plate-Recognition Algorithm for Intelligent Transportation System Applications (2006)</dc:title>
  <dc:creator>Moises</dc:creator>
  <cp:lastModifiedBy>Sirlene</cp:lastModifiedBy>
  <cp:revision>34</cp:revision>
  <dcterms:created xsi:type="dcterms:W3CDTF">2012-12-06T20:58:25Z</dcterms:created>
  <dcterms:modified xsi:type="dcterms:W3CDTF">2012-12-07T10:32:22Z</dcterms:modified>
</cp:coreProperties>
</file>