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5" r:id="rId9"/>
    <p:sldId id="263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24" autoAdjust="0"/>
  </p:normalViewPr>
  <p:slideViewPr>
    <p:cSldViewPr>
      <p:cViewPr>
        <p:scale>
          <a:sx n="70" d="100"/>
          <a:sy n="70" d="100"/>
        </p:scale>
        <p:origin x="-12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9D934B-18AA-47E8-AEB4-49225A39E73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345638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Proposta de Monografia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200" dirty="0" smtClean="0"/>
              <a:t>(PAA)² - Pacote de Apoio a Aprendizagem de Projeto e Análise de Algoritmos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617594"/>
          </a:xfrm>
        </p:spPr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BCC391 – Monografia II</a:t>
            </a:r>
          </a:p>
          <a:p>
            <a:r>
              <a:rPr lang="pt-BR" dirty="0" smtClean="0"/>
              <a:t>Thiago Andrade Pereira</a:t>
            </a:r>
          </a:p>
          <a:p>
            <a:r>
              <a:rPr lang="pt-BR" dirty="0" smtClean="0"/>
              <a:t>Orientadora: Andréa </a:t>
            </a:r>
            <a:r>
              <a:rPr lang="pt-BR" dirty="0" err="1" smtClean="0"/>
              <a:t>Iabrudi</a:t>
            </a:r>
            <a:r>
              <a:rPr lang="pt-BR" dirty="0" smtClean="0"/>
              <a:t> Tavares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60212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Ouro Preto, 10 de Setembro de 2011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Introdução</a:t>
            </a:r>
          </a:p>
          <a:p>
            <a:endParaRPr lang="pt-BR" sz="800" dirty="0" smtClean="0"/>
          </a:p>
          <a:p>
            <a:r>
              <a:rPr lang="pt-BR" dirty="0" smtClean="0"/>
              <a:t>Motivação</a:t>
            </a:r>
          </a:p>
          <a:p>
            <a:endParaRPr lang="pt-BR" sz="800" dirty="0" smtClean="0"/>
          </a:p>
          <a:p>
            <a:r>
              <a:rPr lang="pt-BR" dirty="0" smtClean="0"/>
              <a:t>Objetivos</a:t>
            </a:r>
          </a:p>
          <a:p>
            <a:endParaRPr lang="pt-BR" sz="800" dirty="0" smtClean="0"/>
          </a:p>
          <a:p>
            <a:r>
              <a:rPr lang="pt-BR" dirty="0" smtClean="0"/>
              <a:t>Metodologia</a:t>
            </a:r>
          </a:p>
          <a:p>
            <a:pPr>
              <a:buNone/>
            </a:pPr>
            <a:endParaRPr lang="pt-BR" sz="800" dirty="0" smtClean="0"/>
          </a:p>
          <a:p>
            <a:r>
              <a:rPr lang="pt-BR" dirty="0" smtClean="0"/>
              <a:t>Cronograma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BCC241 – Projeto e Análise de Algoritmos</a:t>
            </a:r>
          </a:p>
          <a:p>
            <a:endParaRPr lang="pt-BR" sz="800" dirty="0" smtClean="0"/>
          </a:p>
          <a:p>
            <a:r>
              <a:rPr lang="pt-BR" dirty="0" smtClean="0"/>
              <a:t>Aprendizagem baseada em exemplos</a:t>
            </a:r>
          </a:p>
          <a:p>
            <a:endParaRPr lang="pt-BR" sz="800" dirty="0" smtClean="0"/>
          </a:p>
          <a:p>
            <a:r>
              <a:rPr lang="pt-BR" dirty="0" smtClean="0"/>
              <a:t>O projeto (PAA)²</a:t>
            </a:r>
          </a:p>
          <a:p>
            <a:endParaRPr lang="pt-BR" sz="800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Ferramenta didática</a:t>
            </a:r>
          </a:p>
          <a:p>
            <a:pPr>
              <a:buNone/>
            </a:pPr>
            <a:endParaRPr lang="pt-BR" sz="900" dirty="0" smtClean="0"/>
          </a:p>
          <a:p>
            <a:r>
              <a:rPr lang="pt-BR" dirty="0" smtClean="0"/>
              <a:t>Foco no conteúdo da disciplina</a:t>
            </a:r>
          </a:p>
          <a:p>
            <a:endParaRPr lang="pt-BR" sz="800" dirty="0" smtClean="0"/>
          </a:p>
          <a:p>
            <a:r>
              <a:rPr lang="pt-BR" dirty="0" smtClean="0"/>
              <a:t>Exploração de análise empírica de implementações </a:t>
            </a:r>
          </a:p>
          <a:p>
            <a:endParaRPr lang="pt-BR" sz="800" dirty="0" smtClean="0"/>
          </a:p>
          <a:p>
            <a:r>
              <a:rPr lang="pt-BR" dirty="0" smtClean="0"/>
              <a:t>Familiaridade com boas práticas de programação</a:t>
            </a:r>
          </a:p>
          <a:p>
            <a:endParaRPr lang="pt-BR" sz="800" dirty="0" smtClean="0"/>
          </a:p>
          <a:p>
            <a:r>
              <a:rPr lang="pt-BR" dirty="0" smtClean="0"/>
              <a:t>Aprofundamento em técnicas de orientação a objetos e programação genérica</a:t>
            </a:r>
          </a:p>
          <a:p>
            <a:endParaRPr lang="pt-BR" sz="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 Geral:</a:t>
            </a:r>
          </a:p>
          <a:p>
            <a:endParaRPr lang="pt-BR" sz="800" dirty="0" smtClean="0"/>
          </a:p>
          <a:p>
            <a:pPr lvl="1"/>
            <a:r>
              <a:rPr lang="pt-BR" dirty="0" smtClean="0"/>
              <a:t>Biblioteca em Java com implementações genéricas dos paradigmas: </a:t>
            </a:r>
          </a:p>
          <a:p>
            <a:pPr lvl="1"/>
            <a:endParaRPr lang="pt-BR" sz="800" dirty="0" smtClean="0"/>
          </a:p>
          <a:p>
            <a:pPr lvl="2"/>
            <a:r>
              <a:rPr lang="pt-BR" dirty="0" smtClean="0"/>
              <a:t>Dividir para Conquistar</a:t>
            </a:r>
          </a:p>
          <a:p>
            <a:pPr lvl="2"/>
            <a:endParaRPr lang="pt-BR" sz="800" dirty="0" smtClean="0"/>
          </a:p>
          <a:p>
            <a:pPr lvl="2"/>
            <a:r>
              <a:rPr lang="pt-BR" i="1" dirty="0" err="1" smtClean="0"/>
              <a:t>Backtracking</a:t>
            </a:r>
            <a:endParaRPr lang="pt-BR" i="1" dirty="0" smtClean="0"/>
          </a:p>
          <a:p>
            <a:pPr lvl="2"/>
            <a:endParaRPr lang="pt-BR" sz="800" dirty="0" smtClean="0"/>
          </a:p>
          <a:p>
            <a:pPr lvl="2"/>
            <a:r>
              <a:rPr lang="pt-BR" i="1" dirty="0" err="1" smtClean="0"/>
              <a:t>Branch-and-Bound</a:t>
            </a:r>
            <a:endParaRPr lang="pt-BR" i="1" dirty="0" smtClean="0"/>
          </a:p>
          <a:p>
            <a:pPr lvl="2"/>
            <a:endParaRPr lang="pt-BR" sz="800" dirty="0" smtClean="0"/>
          </a:p>
          <a:p>
            <a:pPr lvl="2"/>
            <a:r>
              <a:rPr lang="pt-BR" dirty="0" smtClean="0"/>
              <a:t>Abordagem Gulosa</a:t>
            </a:r>
          </a:p>
          <a:p>
            <a:pPr lvl="2"/>
            <a:endParaRPr lang="pt-BR" sz="800" dirty="0" smtClean="0"/>
          </a:p>
          <a:p>
            <a:pPr lvl="2"/>
            <a:r>
              <a:rPr lang="pt-BR" dirty="0" smtClean="0"/>
              <a:t>Programação Dinâmica</a:t>
            </a:r>
          </a:p>
          <a:p>
            <a:pPr lvl="1"/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Objetivos Específicos:</a:t>
            </a:r>
          </a:p>
          <a:p>
            <a:endParaRPr lang="pt-BR" sz="800" dirty="0" smtClean="0"/>
          </a:p>
          <a:p>
            <a:pPr lvl="1"/>
            <a:r>
              <a:rPr lang="pt-BR" dirty="0" smtClean="0"/>
              <a:t>Exemplo de documentação de código</a:t>
            </a:r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Página web do projeto</a:t>
            </a:r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Apresentar instrumentação de código para tomada de tempo e análise empírica comparativa</a:t>
            </a:r>
          </a:p>
          <a:p>
            <a:pPr lvl="1"/>
            <a:endParaRPr lang="pt-BR" sz="800" i="1" dirty="0" smtClean="0"/>
          </a:p>
          <a:p>
            <a:pPr lvl="1"/>
            <a:r>
              <a:rPr lang="pt-BR" dirty="0" smtClean="0"/>
              <a:t>Testes de desempenho em algumas técnicas</a:t>
            </a:r>
          </a:p>
          <a:p>
            <a:pPr lvl="1">
              <a:buNone/>
            </a:pPr>
            <a:endParaRPr lang="pt-BR" i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Java </a:t>
            </a:r>
          </a:p>
          <a:p>
            <a:endParaRPr lang="pt-BR" sz="800" dirty="0" smtClean="0"/>
          </a:p>
          <a:p>
            <a:r>
              <a:rPr lang="pt-BR" dirty="0" smtClean="0"/>
              <a:t>Eclipse IDE</a:t>
            </a:r>
          </a:p>
          <a:p>
            <a:endParaRPr lang="pt-BR" sz="800" dirty="0" smtClean="0"/>
          </a:p>
          <a:p>
            <a:r>
              <a:rPr lang="pt-BR" i="1" dirty="0" err="1" smtClean="0"/>
              <a:t>Doxygen</a:t>
            </a:r>
            <a:endParaRPr lang="pt-BR" i="1" dirty="0" smtClean="0"/>
          </a:p>
          <a:p>
            <a:endParaRPr lang="pt-BR" sz="800" dirty="0" smtClean="0"/>
          </a:p>
          <a:p>
            <a:r>
              <a:rPr lang="pt-BR" dirty="0" smtClean="0"/>
              <a:t>Ferramenta Dia para projeto de Classes</a:t>
            </a:r>
            <a:endParaRPr lang="pt-BR" i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rocesso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339976"/>
            <a:ext cx="6408712" cy="3648456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pt-BR" sz="2700" dirty="0" smtClean="0"/>
              <a:t>Testes realizados por alunos da disciplina</a:t>
            </a:r>
            <a:endParaRPr kumimoji="0" lang="pt-B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05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880"/>
                <a:gridCol w="720080"/>
                <a:gridCol w="648072"/>
                <a:gridCol w="648072"/>
                <a:gridCol w="648072"/>
                <a:gridCol w="73042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Atividades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Ago/11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Set/11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Out/11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Nov/11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Dez/11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Implementação  da técnica Dividir</a:t>
                      </a:r>
                      <a:r>
                        <a:rPr lang="pt-BR" baseline="0" dirty="0" smtClean="0"/>
                        <a:t> para Conquistar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Implementação</a:t>
                      </a:r>
                      <a:r>
                        <a:rPr lang="pt-BR" baseline="0" dirty="0" smtClean="0"/>
                        <a:t> da técnica </a:t>
                      </a:r>
                      <a:r>
                        <a:rPr lang="pt-BR" i="1" baseline="0" dirty="0" err="1" smtClean="0"/>
                        <a:t>Backtracking</a:t>
                      </a:r>
                      <a:endParaRPr lang="pt-B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Implementação  da técnica </a:t>
                      </a:r>
                      <a:r>
                        <a:rPr lang="pt-BR" i="1" dirty="0" err="1" smtClean="0"/>
                        <a:t>Branch-and-Bound</a:t>
                      </a:r>
                      <a:endParaRPr lang="pt-B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Implementação  da técnica  Programação Dinâmica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Implementação  da técnica  Abordagem Gulosa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Documentação de código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Teste</a:t>
                      </a:r>
                      <a:r>
                        <a:rPr lang="pt-BR" baseline="0" dirty="0" smtClean="0"/>
                        <a:t>s de Validação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Redigir 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Apresentação da 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491</TotalTime>
  <Words>202</Words>
  <Application>Microsoft Office PowerPoint</Application>
  <PresentationFormat>Apresentação na tela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Concurso</vt:lpstr>
      <vt:lpstr>                                   Proposta de Monografia  (PAA)² - Pacote de Apoio a Aprendizagem de Projeto e Análise de Algoritmos  </vt:lpstr>
      <vt:lpstr>Agenda</vt:lpstr>
      <vt:lpstr>Introdução</vt:lpstr>
      <vt:lpstr>Motivação</vt:lpstr>
      <vt:lpstr>Objetivos</vt:lpstr>
      <vt:lpstr>Objetivos</vt:lpstr>
      <vt:lpstr>Metodologia</vt:lpstr>
      <vt:lpstr>Metodologia</vt:lpstr>
      <vt:lpstr>Cronograma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Atividades (PAA)² - Pa</dc:title>
  <dc:creator>Thiago</dc:creator>
  <cp:lastModifiedBy>Thiago</cp:lastModifiedBy>
  <cp:revision>90</cp:revision>
  <dcterms:created xsi:type="dcterms:W3CDTF">2011-06-16T19:04:34Z</dcterms:created>
  <dcterms:modified xsi:type="dcterms:W3CDTF">2011-09-16T00:49:51Z</dcterms:modified>
</cp:coreProperties>
</file>