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3051" autoAdjust="0"/>
  </p:normalViewPr>
  <p:slideViewPr>
    <p:cSldViewPr>
      <p:cViewPr varScale="1">
        <p:scale>
          <a:sx n="72" d="100"/>
          <a:sy n="72" d="100"/>
        </p:scale>
        <p:origin x="-5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23284-ABA7-4D27-A787-C1E5EABE96D6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B4E43-EB38-4C7A-BBCD-D9D113AE86E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03E3-9F2D-4597-8E6F-E140C3784C06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9C92B-AB51-4064-8E6E-22E59107A31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9C92B-AB51-4064-8E6E-22E59107A313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B31A7B-F970-45A3-A899-05CBACACB342}" type="datetimeFigureOut">
              <a:rPr lang="pt-BR" smtClean="0"/>
              <a:t>16/09/2011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6FEBF4-C127-4B2A-8AE8-63ECE8D4A68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Caracteriza</a:t>
            </a:r>
            <a:r>
              <a:rPr lang="en-US" dirty="0" err="1" smtClean="0"/>
              <a:t>ção</a:t>
            </a:r>
            <a:r>
              <a:rPr lang="en-US" dirty="0" smtClean="0"/>
              <a:t> de </a:t>
            </a:r>
            <a:r>
              <a:rPr lang="en-US" dirty="0" err="1" smtClean="0"/>
              <a:t>P</a:t>
            </a:r>
            <a:r>
              <a:rPr lang="en-US" dirty="0" err="1" smtClean="0"/>
              <a:t>adrões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Fio</a:t>
            </a:r>
            <a:r>
              <a:rPr lang="en-US" dirty="0" smtClean="0"/>
              <a:t> do </a:t>
            </a:r>
            <a:r>
              <a:rPr lang="en-US" dirty="0" err="1" smtClean="0"/>
              <a:t>Decom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5657671"/>
            <a:ext cx="7524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Disciplina: BCC391 – Monografia II</a:t>
            </a:r>
          </a:p>
          <a:p>
            <a:r>
              <a:rPr lang="pt-BR" sz="2400" dirty="0" smtClean="0"/>
              <a:t>Aluno: Paulo Henrique Campos de Freitas</a:t>
            </a:r>
          </a:p>
          <a:p>
            <a:r>
              <a:rPr lang="pt-BR" sz="2400" dirty="0" smtClean="0"/>
              <a:t>Prof. Orientador: Daniel Fernandes Macedo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en-US" dirty="0" smtClean="0"/>
          </a:p>
          <a:p>
            <a:r>
              <a:rPr lang="en-US" dirty="0" err="1" smtClean="0"/>
              <a:t>Justificativas</a:t>
            </a:r>
            <a:endParaRPr lang="en-US" dirty="0" smtClean="0"/>
          </a:p>
          <a:p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Gerais</a:t>
            </a:r>
            <a:r>
              <a:rPr lang="en-US" dirty="0" smtClean="0"/>
              <a:t> e </a:t>
            </a:r>
            <a:r>
              <a:rPr lang="en-US" dirty="0" err="1" smtClean="0"/>
              <a:t>Específicos</a:t>
            </a:r>
            <a:endParaRPr lang="en-US" dirty="0" smtClean="0"/>
          </a:p>
          <a:p>
            <a:r>
              <a:rPr lang="en-US" dirty="0" err="1" smtClean="0"/>
              <a:t>Metodologia</a:t>
            </a:r>
            <a:endParaRPr lang="en-US" dirty="0" smtClean="0"/>
          </a:p>
          <a:p>
            <a:r>
              <a:rPr lang="en-US" dirty="0" err="1" smtClean="0"/>
              <a:t>Cronograma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Monografia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Indice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Instalação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Fio</a:t>
            </a:r>
            <a:r>
              <a:rPr lang="en-US" dirty="0" smtClean="0"/>
              <a:t> do DECOM</a:t>
            </a:r>
          </a:p>
          <a:p>
            <a:endParaRPr lang="en-US" dirty="0" smtClean="0"/>
          </a:p>
          <a:p>
            <a:r>
              <a:rPr lang="en-US" dirty="0" err="1" smtClean="0"/>
              <a:t>Problemas</a:t>
            </a:r>
            <a:r>
              <a:rPr lang="en-US" dirty="0" smtClean="0"/>
              <a:t> com o </a:t>
            </a:r>
            <a:r>
              <a:rPr lang="en-US" dirty="0" err="1" smtClean="0"/>
              <a:t>Desempenho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Nenhum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err="1" smtClean="0"/>
              <a:t>rabalho</a:t>
            </a:r>
            <a:r>
              <a:rPr lang="en-US" dirty="0" smtClean="0"/>
              <a:t> Similar</a:t>
            </a:r>
          </a:p>
          <a:p>
            <a:endParaRPr lang="en-US" dirty="0" smtClean="0"/>
          </a:p>
          <a:p>
            <a:r>
              <a:rPr lang="en-US" dirty="0" err="1" smtClean="0"/>
              <a:t>Expansão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Internet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Medir</a:t>
            </a:r>
            <a:r>
              <a:rPr lang="en-US" dirty="0" smtClean="0"/>
              <a:t> a </a:t>
            </a:r>
            <a:r>
              <a:rPr lang="en-US" dirty="0" err="1" smtClean="0"/>
              <a:t>Rede</a:t>
            </a:r>
            <a:endParaRPr lang="en-US" dirty="0" smtClean="0"/>
          </a:p>
          <a:p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Justificativas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211960" y="2780928"/>
            <a:ext cx="4320000" cy="34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1481328"/>
            <a:ext cx="8748464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  <a:p>
            <a:pPr lvl="1"/>
            <a:r>
              <a:rPr lang="en-US" sz="2100" dirty="0" err="1" smtClean="0"/>
              <a:t>Aprofundar</a:t>
            </a:r>
            <a:r>
              <a:rPr lang="en-US" sz="2100" dirty="0" smtClean="0"/>
              <a:t> </a:t>
            </a:r>
            <a:r>
              <a:rPr lang="en-US" sz="2100" dirty="0" err="1" smtClean="0"/>
              <a:t>Conhecimentos</a:t>
            </a:r>
            <a:r>
              <a:rPr lang="en-US" sz="2100" dirty="0" smtClean="0"/>
              <a:t> </a:t>
            </a:r>
            <a:r>
              <a:rPr lang="en-US" sz="2100" dirty="0" err="1" smtClean="0"/>
              <a:t>em</a:t>
            </a:r>
            <a:r>
              <a:rPr lang="en-US" sz="2100" dirty="0" smtClean="0"/>
              <a:t> </a:t>
            </a:r>
            <a:r>
              <a:rPr lang="en-US" sz="2100" dirty="0" err="1" smtClean="0"/>
              <a:t>Redes</a:t>
            </a:r>
            <a:r>
              <a:rPr lang="en-US" sz="2100" dirty="0" smtClean="0"/>
              <a:t> de </a:t>
            </a:r>
            <a:r>
              <a:rPr lang="en-US" sz="2100" dirty="0" err="1" smtClean="0"/>
              <a:t>Computadores</a:t>
            </a:r>
            <a:endParaRPr lang="en-US" sz="2100" dirty="0" smtClean="0"/>
          </a:p>
          <a:p>
            <a:pPr lvl="1"/>
            <a:r>
              <a:rPr lang="en-US" sz="2100" dirty="0" err="1" smtClean="0"/>
              <a:t>Trabalhar</a:t>
            </a:r>
            <a:r>
              <a:rPr lang="en-US" sz="2100" dirty="0" smtClean="0"/>
              <a:t> com </a:t>
            </a:r>
            <a:r>
              <a:rPr lang="en-US" sz="2100" dirty="0" err="1" smtClean="0"/>
              <a:t>Ferramentas</a:t>
            </a:r>
            <a:r>
              <a:rPr lang="en-US" sz="2100" dirty="0" smtClean="0"/>
              <a:t> de </a:t>
            </a:r>
            <a:r>
              <a:rPr lang="en-US" sz="2100" dirty="0" err="1" smtClean="0"/>
              <a:t>Gerência</a:t>
            </a:r>
            <a:r>
              <a:rPr lang="en-US" sz="2100" dirty="0" smtClean="0"/>
              <a:t> de </a:t>
            </a:r>
            <a:r>
              <a:rPr lang="en-US" sz="2100" dirty="0" err="1" smtClean="0"/>
              <a:t>Redes</a:t>
            </a:r>
            <a:endParaRPr lang="en-US" sz="2100" dirty="0" smtClean="0"/>
          </a:p>
          <a:p>
            <a:pPr lvl="1"/>
            <a:r>
              <a:rPr lang="en-US" sz="2100" dirty="0" err="1" smtClean="0"/>
              <a:t>Aprender</a:t>
            </a:r>
            <a:r>
              <a:rPr lang="en-US" sz="2100" dirty="0" smtClean="0"/>
              <a:t> a </a:t>
            </a:r>
            <a:r>
              <a:rPr lang="en-US" sz="2100" dirty="0" err="1" smtClean="0"/>
              <a:t>Analisar</a:t>
            </a:r>
            <a:r>
              <a:rPr lang="en-US" sz="2100" dirty="0" smtClean="0"/>
              <a:t> </a:t>
            </a:r>
            <a:r>
              <a:rPr lang="en-US" sz="2100" i="1" dirty="0" smtClean="0"/>
              <a:t>logs</a:t>
            </a:r>
            <a:r>
              <a:rPr lang="en-US" sz="2100" dirty="0" smtClean="0"/>
              <a:t> de </a:t>
            </a:r>
            <a:r>
              <a:rPr lang="en-US" sz="2100" dirty="0" err="1" smtClean="0"/>
              <a:t>Rede</a:t>
            </a:r>
            <a:endParaRPr lang="en-US" sz="2100" dirty="0" smtClean="0"/>
          </a:p>
          <a:p>
            <a:pPr lvl="1"/>
            <a:r>
              <a:rPr lang="en-US" sz="2100" dirty="0" err="1" smtClean="0"/>
              <a:t>Estudar</a:t>
            </a:r>
            <a:r>
              <a:rPr lang="en-US" sz="2100" dirty="0" smtClean="0"/>
              <a:t> </a:t>
            </a:r>
            <a:r>
              <a:rPr lang="en-US" sz="2100" dirty="0" err="1" smtClean="0"/>
              <a:t>Técnicas</a:t>
            </a:r>
            <a:r>
              <a:rPr lang="en-US" sz="2100" dirty="0" smtClean="0"/>
              <a:t> de </a:t>
            </a:r>
            <a:r>
              <a:rPr lang="en-US" sz="2100" dirty="0" err="1" smtClean="0"/>
              <a:t>Anonimização</a:t>
            </a:r>
            <a:r>
              <a:rPr lang="en-US" sz="2100" dirty="0" smtClean="0"/>
              <a:t> de Dados</a:t>
            </a:r>
            <a:endParaRPr lang="pt-BR" sz="21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/>
          <a:lstStyle/>
          <a:p>
            <a:r>
              <a:rPr lang="en-US" dirty="0" err="1" smtClean="0"/>
              <a:t>Objetivos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4211960" y="4653136"/>
            <a:ext cx="4680000" cy="14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Revisão</a:t>
            </a:r>
            <a:r>
              <a:rPr lang="en-US" dirty="0" smtClean="0"/>
              <a:t> </a:t>
            </a:r>
            <a:r>
              <a:rPr lang="en-US" dirty="0" err="1" smtClean="0"/>
              <a:t>Bibliográfica</a:t>
            </a:r>
            <a:endParaRPr lang="en-US" dirty="0" smtClean="0"/>
          </a:p>
          <a:p>
            <a:r>
              <a:rPr lang="en-US" dirty="0" err="1" smtClean="0"/>
              <a:t>Desenvolvimento</a:t>
            </a:r>
            <a:endParaRPr lang="en-US" dirty="0" smtClean="0"/>
          </a:p>
          <a:p>
            <a:pPr lvl="1"/>
            <a:r>
              <a:rPr lang="en-US" dirty="0" err="1" smtClean="0"/>
              <a:t>Aquisição</a:t>
            </a:r>
            <a:r>
              <a:rPr lang="en-US" dirty="0" smtClean="0"/>
              <a:t> dos Dados</a:t>
            </a:r>
          </a:p>
          <a:p>
            <a:pPr lvl="2"/>
            <a:r>
              <a:rPr lang="en-US" dirty="0" err="1" smtClean="0"/>
              <a:t>Montagem</a:t>
            </a:r>
            <a:r>
              <a:rPr lang="en-US" dirty="0" smtClean="0"/>
              <a:t> </a:t>
            </a:r>
            <a:r>
              <a:rPr lang="en-US" dirty="0" smtClean="0"/>
              <a:t>do Ponto de </a:t>
            </a:r>
            <a:r>
              <a:rPr lang="en-US" dirty="0" err="1" smtClean="0"/>
              <a:t>Acesso</a:t>
            </a:r>
            <a:endParaRPr lang="en-US" dirty="0" smtClean="0"/>
          </a:p>
          <a:p>
            <a:pPr lvl="2"/>
            <a:r>
              <a:rPr lang="en-US" dirty="0" err="1" smtClean="0"/>
              <a:t>Coleta</a:t>
            </a:r>
            <a:r>
              <a:rPr lang="en-US" dirty="0" smtClean="0"/>
              <a:t> dos Dados</a:t>
            </a:r>
          </a:p>
          <a:p>
            <a:pPr lvl="2"/>
            <a:r>
              <a:rPr lang="en-US" dirty="0" err="1" smtClean="0"/>
              <a:t>Anonimização</a:t>
            </a:r>
            <a:r>
              <a:rPr lang="en-US" dirty="0" smtClean="0"/>
              <a:t> </a:t>
            </a:r>
            <a:r>
              <a:rPr lang="en-US" dirty="0" smtClean="0"/>
              <a:t>dos </a:t>
            </a:r>
            <a:r>
              <a:rPr lang="en-US" dirty="0" smtClean="0"/>
              <a:t>Dados</a:t>
            </a:r>
          </a:p>
          <a:p>
            <a:pPr lvl="1"/>
            <a:r>
              <a:rPr lang="en-US" dirty="0" err="1" smtClean="0"/>
              <a:t>Análise</a:t>
            </a:r>
            <a:r>
              <a:rPr lang="en-US" dirty="0" smtClean="0"/>
              <a:t> dos Dados</a:t>
            </a:r>
          </a:p>
          <a:p>
            <a:pPr lvl="2"/>
            <a:r>
              <a:rPr lang="en-US" dirty="0" err="1" smtClean="0"/>
              <a:t>Busca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Padrões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endParaRPr lang="en-US" dirty="0" smtClean="0"/>
          </a:p>
          <a:p>
            <a:pPr lvl="1"/>
            <a:r>
              <a:rPr lang="en-US" dirty="0" err="1" smtClean="0"/>
              <a:t>Apresentação</a:t>
            </a:r>
            <a:r>
              <a:rPr lang="en-US" dirty="0" smtClean="0"/>
              <a:t> dos </a:t>
            </a:r>
            <a:r>
              <a:rPr lang="en-US" dirty="0" err="1" smtClean="0"/>
              <a:t>Resultados</a:t>
            </a:r>
            <a:endParaRPr lang="en-US" dirty="0" smtClean="0"/>
          </a:p>
          <a:p>
            <a:pPr lvl="2"/>
            <a:r>
              <a:rPr lang="en-US" dirty="0" err="1" smtClean="0"/>
              <a:t>Gráficos</a:t>
            </a:r>
            <a:r>
              <a:rPr lang="en-US" dirty="0" smtClean="0"/>
              <a:t>, </a:t>
            </a:r>
            <a:r>
              <a:rPr lang="en-US" dirty="0" err="1" smtClean="0"/>
              <a:t>Tabelas</a:t>
            </a:r>
            <a:r>
              <a:rPr lang="en-US" dirty="0" smtClean="0"/>
              <a:t>, etc …</a:t>
            </a:r>
          </a:p>
          <a:p>
            <a:pPr lvl="2"/>
            <a:r>
              <a:rPr lang="en-US" dirty="0" err="1" smtClean="0"/>
              <a:t>Redação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Monografia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720080"/>
                <a:gridCol w="648072"/>
                <a:gridCol w="720080"/>
                <a:gridCol w="792088"/>
                <a:gridCol w="8744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ATIVIDADES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DEZ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Coleta</a:t>
                      </a:r>
                      <a:r>
                        <a:rPr lang="en-US" dirty="0" smtClean="0"/>
                        <a:t> dos Dados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Análise</a:t>
                      </a:r>
                      <a:r>
                        <a:rPr lang="en-US" dirty="0" smtClean="0"/>
                        <a:t> dos Dados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Apresentação</a:t>
                      </a:r>
                      <a:r>
                        <a:rPr lang="en-US" dirty="0" smtClean="0"/>
                        <a:t> dos </a:t>
                      </a:r>
                      <a:r>
                        <a:rPr lang="en-US" dirty="0" err="1" smtClean="0"/>
                        <a:t>Resultados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Redação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Apresentação</a:t>
                      </a:r>
                      <a:r>
                        <a:rPr lang="en-US" dirty="0" smtClean="0"/>
                        <a:t> do </a:t>
                      </a:r>
                      <a:r>
                        <a:rPr lang="en-US" dirty="0" err="1" smtClean="0"/>
                        <a:t>Trabalho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Cronograma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4400" dirty="0" smtClean="0"/>
              <a:t>OBRIGADO</a:t>
            </a:r>
          </a:p>
          <a:p>
            <a:pPr algn="ctr"/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/>
            <a:r>
              <a:rPr lang="en-US" dirty="0" smtClean="0"/>
              <a:t>Paulo Henrique Campos de </a:t>
            </a:r>
            <a:r>
              <a:rPr lang="en-US" dirty="0" err="1" smtClean="0"/>
              <a:t>Freitas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572</TotalTime>
  <Words>180</Words>
  <Application>Microsoft Office PowerPoint</Application>
  <PresentationFormat>Apresentação na tela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Concurso</vt:lpstr>
      <vt:lpstr>Caracterização de Padrões de Uso da Rede Sem Fio do Decom.</vt:lpstr>
      <vt:lpstr>Indice</vt:lpstr>
      <vt:lpstr>Introdução</vt:lpstr>
      <vt:lpstr>Justificativas</vt:lpstr>
      <vt:lpstr>Objetivos</vt:lpstr>
      <vt:lpstr>Metodologia</vt:lpstr>
      <vt:lpstr>Cronograma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</dc:creator>
  <cp:lastModifiedBy>Paulo</cp:lastModifiedBy>
  <cp:revision>36</cp:revision>
  <dcterms:created xsi:type="dcterms:W3CDTF">2011-09-16T14:13:32Z</dcterms:created>
  <dcterms:modified xsi:type="dcterms:W3CDTF">2011-09-16T23:45:35Z</dcterms:modified>
</cp:coreProperties>
</file>