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4" r:id="rId8"/>
    <p:sldId id="261" r:id="rId9"/>
    <p:sldId id="262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ângulo retângulo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grpSp>
        <p:nvGrpSpPr>
          <p:cNvPr id="2" name="Grupo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orma livr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orma livr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orma livr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Conector reto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8CCFC93-AC96-4CC2-899D-F71A7FB51A6F}" type="datetimeFigureOut">
              <a:rPr lang="pt-BR" smtClean="0"/>
              <a:pPr/>
              <a:t>8/10/2010</a:t>
            </a:fld>
            <a:endParaRPr lang="pt-BR"/>
          </a:p>
        </p:txBody>
      </p:sp>
      <p:sp>
        <p:nvSpPr>
          <p:cNvPr id="19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4476FEE-90E1-458A-9822-7AB4B9149ED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CCFC93-AC96-4CC2-899D-F71A7FB51A6F}" type="datetimeFigureOut">
              <a:rPr lang="pt-BR" smtClean="0"/>
              <a:pPr/>
              <a:t>8/10/2010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4476FEE-90E1-458A-9822-7AB4B9149ED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CCFC93-AC96-4CC2-899D-F71A7FB51A6F}" type="datetimeFigureOut">
              <a:rPr lang="pt-BR" smtClean="0"/>
              <a:pPr/>
              <a:t>8/10/2010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4476FEE-90E1-458A-9822-7AB4B9149ED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CCFC93-AC96-4CC2-899D-F71A7FB51A6F}" type="datetimeFigureOut">
              <a:rPr lang="pt-BR" smtClean="0"/>
              <a:pPr/>
              <a:t>8/10/2010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4476FEE-90E1-458A-9822-7AB4B9149EDB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CCFC93-AC96-4CC2-899D-F71A7FB51A6F}" type="datetimeFigureOut">
              <a:rPr lang="pt-BR" smtClean="0"/>
              <a:pPr/>
              <a:t>8/10/2010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4476FEE-90E1-458A-9822-7AB4B9149EDB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7" name="Divis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Divis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CCFC93-AC96-4CC2-899D-F71A7FB51A6F}" type="datetimeFigureOut">
              <a:rPr lang="pt-BR" smtClean="0"/>
              <a:pPr/>
              <a:t>8/10/2010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4476FEE-90E1-458A-9822-7AB4B9149EDB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CCFC93-AC96-4CC2-899D-F71A7FB51A6F}" type="datetimeFigureOut">
              <a:rPr lang="pt-BR" smtClean="0"/>
              <a:pPr/>
              <a:t>8/10/2010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4476FEE-90E1-458A-9822-7AB4B9149ED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CCFC93-AC96-4CC2-899D-F71A7FB51A6F}" type="datetimeFigureOut">
              <a:rPr lang="pt-BR" smtClean="0"/>
              <a:pPr/>
              <a:t>8/10/2010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4476FEE-90E1-458A-9822-7AB4B9149EDB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CCFC93-AC96-4CC2-899D-F71A7FB51A6F}" type="datetimeFigureOut">
              <a:rPr lang="pt-BR" smtClean="0"/>
              <a:pPr/>
              <a:t>8/10/2010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4476FEE-90E1-458A-9822-7AB4B9149ED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68CCFC93-AC96-4CC2-899D-F71A7FB51A6F}" type="datetimeFigureOut">
              <a:rPr lang="pt-BR" smtClean="0"/>
              <a:pPr/>
              <a:t>8/10/2010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4476FEE-90E1-458A-9822-7AB4B9149ED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8CCFC93-AC96-4CC2-899D-F71A7FB51A6F}" type="datetimeFigureOut">
              <a:rPr lang="pt-BR" smtClean="0"/>
              <a:pPr/>
              <a:t>8/10/2010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4476FEE-90E1-458A-9822-7AB4B9149EDB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8" name="Forma livre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orma livre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iângulo retângulo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Conector reto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ivis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Divis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a livre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orma livre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iângulo retângulo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Conector reto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ço Reservado para Título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0" name="Espaço Reservado para Texto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8CCFC93-AC96-4CC2-899D-F71A7FB51A6F}" type="datetimeFigureOut">
              <a:rPr lang="pt-BR" smtClean="0"/>
              <a:pPr/>
              <a:t>8/10/2010</a:t>
            </a:fld>
            <a:endParaRPr lang="pt-BR"/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F4476FEE-90E1-458A-9822-7AB4B9149ED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71600" y="1484784"/>
            <a:ext cx="7128792" cy="1728192"/>
          </a:xfrm>
        </p:spPr>
        <p:txBody>
          <a:bodyPr>
            <a:normAutofit fontScale="90000"/>
          </a:bodyPr>
          <a:lstStyle/>
          <a:p>
            <a:pPr algn="ctr"/>
            <a:r>
              <a:rPr lang="pt-BR" sz="3600" dirty="0" smtClean="0"/>
              <a:t/>
            </a:r>
            <a:br>
              <a:rPr lang="pt-BR" sz="3600" dirty="0" smtClean="0"/>
            </a:br>
            <a:r>
              <a:rPr lang="pt-BR" sz="3600" dirty="0" smtClean="0"/>
              <a:t/>
            </a:r>
            <a:br>
              <a:rPr lang="pt-BR" sz="3600" dirty="0" smtClean="0"/>
            </a:br>
            <a:r>
              <a:rPr lang="pt-BR" sz="3600" dirty="0" smtClean="0"/>
              <a:t/>
            </a:r>
            <a:br>
              <a:rPr lang="pt-BR" sz="3600" dirty="0" smtClean="0"/>
            </a:br>
            <a:r>
              <a:rPr lang="pt-BR" sz="3600" dirty="0" smtClean="0"/>
              <a:t/>
            </a:r>
            <a:br>
              <a:rPr lang="pt-BR" sz="3600" dirty="0" smtClean="0"/>
            </a:br>
            <a:r>
              <a:rPr lang="pt-BR" sz="3600" dirty="0" smtClean="0"/>
              <a:t/>
            </a:r>
            <a:br>
              <a:rPr lang="pt-BR" sz="3600" dirty="0" smtClean="0"/>
            </a:br>
            <a:r>
              <a:rPr lang="pt-BR" dirty="0" smtClean="0"/>
              <a:t> </a:t>
            </a:r>
            <a:r>
              <a:rPr lang="pt-BR" sz="3400" dirty="0" smtClean="0"/>
              <a:t>DESENVOLVIMENTO DA TÉCNICA</a:t>
            </a:r>
            <a:br>
              <a:rPr lang="pt-BR" sz="3400" dirty="0" smtClean="0"/>
            </a:br>
            <a:r>
              <a:rPr lang="pt-BR" sz="3400" dirty="0" smtClean="0"/>
              <a:t>CONSISTENCY-BASED FEATURE SELECTION COM ABORDAGEM LAZY 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83568" y="4005064"/>
            <a:ext cx="7772400" cy="1199704"/>
          </a:xfrm>
        </p:spPr>
        <p:txBody>
          <a:bodyPr>
            <a:normAutofit/>
          </a:bodyPr>
          <a:lstStyle/>
          <a:p>
            <a:r>
              <a:rPr lang="pt-BR" sz="2400" dirty="0" smtClean="0"/>
              <a:t>Marcus Vinicius Silva Soares</a:t>
            </a:r>
          </a:p>
          <a:p>
            <a:r>
              <a:rPr lang="pt-BR" sz="2400" dirty="0" smtClean="0"/>
              <a:t>Orientador: Luiz </a:t>
            </a:r>
            <a:r>
              <a:rPr lang="pt-BR" sz="2400" dirty="0" err="1" smtClean="0"/>
              <a:t>Merschmann</a:t>
            </a:r>
            <a:endParaRPr lang="pt-BR" sz="2400" dirty="0" smtClean="0"/>
          </a:p>
          <a:p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0" y="6429396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dirty="0" smtClean="0"/>
              <a:t>Outubro / 2010</a:t>
            </a:r>
            <a:endParaRPr lang="pt-BR" sz="2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100" dirty="0" smtClean="0"/>
              <a:t>Levantamento do estado da arte de técnicas e algoritmos de seleção de atributos.</a:t>
            </a:r>
          </a:p>
          <a:p>
            <a:endParaRPr lang="pt-BR" sz="2100" dirty="0" smtClean="0"/>
          </a:p>
          <a:p>
            <a:r>
              <a:rPr lang="pt-BR" sz="2100" dirty="0" smtClean="0"/>
              <a:t>Revisão bibliográfica sobre as heurísticas.</a:t>
            </a:r>
          </a:p>
          <a:p>
            <a:endParaRPr lang="pt-BR" sz="2100" dirty="0" smtClean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700" dirty="0" smtClean="0"/>
              <a:t>Metodologia</a:t>
            </a:r>
            <a:endParaRPr lang="pt-BR" sz="3700" dirty="0"/>
          </a:p>
        </p:txBody>
      </p:sp>
      <p:pic>
        <p:nvPicPr>
          <p:cNvPr id="5122" name="Picture 2" descr="C:\Documents and Settings\Marcus V\Desktop\foto_metodologi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5816" y="3645024"/>
            <a:ext cx="3336071" cy="2210147"/>
          </a:xfrm>
          <a:prstGeom prst="rect">
            <a:avLst/>
          </a:prstGeom>
          <a:noFill/>
          <a:scene3d>
            <a:camera prst="obliqueTopRight"/>
            <a:lightRig rig="threePt" dir="t"/>
          </a:scene3d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100" dirty="0" smtClean="0"/>
              <a:t>Estudo da técnica de seleção de atributo em questão.</a:t>
            </a:r>
          </a:p>
          <a:p>
            <a:pPr>
              <a:buNone/>
            </a:pPr>
            <a:endParaRPr lang="pt-BR" sz="2100" dirty="0" smtClean="0"/>
          </a:p>
          <a:p>
            <a:r>
              <a:rPr lang="pt-BR" sz="2100" dirty="0" smtClean="0"/>
              <a:t>Implementação utilizando a linguagem Java.</a:t>
            </a:r>
          </a:p>
          <a:p>
            <a:endParaRPr lang="pt-BR" sz="2100" dirty="0" smtClean="0"/>
          </a:p>
          <a:p>
            <a:r>
              <a:rPr lang="pt-BR" sz="2100" dirty="0" smtClean="0"/>
              <a:t>Seleção de instâncias para realização de experimentos.</a:t>
            </a:r>
          </a:p>
          <a:p>
            <a:endParaRPr lang="pt-BR" sz="2100" dirty="0" smtClean="0"/>
          </a:p>
          <a:p>
            <a:r>
              <a:rPr lang="pt-BR" sz="2100" dirty="0" smtClean="0"/>
              <a:t>Realização de estudo experimental do algoritmo proposto e implementado utilizando-se as instâncias selecionadas.</a:t>
            </a:r>
          </a:p>
          <a:p>
            <a:pPr>
              <a:buNone/>
            </a:pPr>
            <a:endParaRPr lang="pt-BR" dirty="0" smtClean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700" dirty="0" smtClean="0"/>
              <a:t>Metodologia</a:t>
            </a:r>
            <a:endParaRPr lang="pt-BR" sz="3700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100" dirty="0" smtClean="0"/>
              <a:t>H. Liu and R. </a:t>
            </a:r>
            <a:r>
              <a:rPr lang="en-US" sz="2100" dirty="0" err="1" smtClean="0"/>
              <a:t>Setiono</a:t>
            </a:r>
            <a:r>
              <a:rPr lang="en-US" sz="2100" dirty="0" smtClean="0"/>
              <a:t>. A probabilistic approach to feature selection: A filter solution. pages 319 - 327. In Morgan Kaufmann, editor, Proceedings of the 13</a:t>
            </a:r>
            <a:r>
              <a:rPr lang="en-US" sz="2100" baseline="30000" dirty="0" smtClean="0"/>
              <a:t>th</a:t>
            </a:r>
            <a:r>
              <a:rPr lang="en-US" sz="2100" dirty="0" smtClean="0"/>
              <a:t> International Conference on Machine Learning, 1996.</a:t>
            </a:r>
          </a:p>
          <a:p>
            <a:pPr>
              <a:buNone/>
            </a:pPr>
            <a:endParaRPr lang="pt-BR" dirty="0" smtClean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700" dirty="0" smtClean="0"/>
              <a:t>Referências</a:t>
            </a:r>
            <a:endParaRPr lang="pt-BR" sz="3700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700" dirty="0" smtClean="0"/>
              <a:t>Perguntas?</a:t>
            </a:r>
            <a:endParaRPr lang="pt-BR" sz="3700" dirty="0"/>
          </a:p>
        </p:txBody>
      </p:sp>
      <p:pic>
        <p:nvPicPr>
          <p:cNvPr id="4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47864" y="2132856"/>
            <a:ext cx="2448272" cy="28348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700" dirty="0" smtClean="0"/>
              <a:t>Sumário</a:t>
            </a:r>
            <a:endParaRPr lang="pt-BR" sz="3700" dirty="0"/>
          </a:p>
        </p:txBody>
      </p:sp>
      <p:sp>
        <p:nvSpPr>
          <p:cNvPr id="5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endParaRPr lang="pt-BR" dirty="0" smtClean="0"/>
          </a:p>
          <a:p>
            <a:pPr marL="514350" indent="-514350">
              <a:buFont typeface="+mj-lt"/>
              <a:buAutoNum type="arabicPeriod"/>
            </a:pPr>
            <a:r>
              <a:rPr lang="pt-BR" dirty="0" smtClean="0"/>
              <a:t>Introdução e Motivação </a:t>
            </a:r>
          </a:p>
          <a:p>
            <a:pPr marL="514350" indent="-514350">
              <a:buFont typeface="+mj-lt"/>
              <a:buAutoNum type="arabicPeriod"/>
            </a:pPr>
            <a:r>
              <a:rPr lang="pt-BR" dirty="0" smtClean="0"/>
              <a:t>Justificativa</a:t>
            </a:r>
          </a:p>
          <a:p>
            <a:pPr marL="514350" indent="-514350">
              <a:buFont typeface="+mj-lt"/>
              <a:buAutoNum type="arabicPeriod"/>
            </a:pPr>
            <a:r>
              <a:rPr lang="pt-BR" dirty="0" smtClean="0"/>
              <a:t>Fundamentação Teórica</a:t>
            </a:r>
          </a:p>
          <a:p>
            <a:pPr marL="514350" indent="-514350">
              <a:buFont typeface="+mj-lt"/>
              <a:buAutoNum type="arabicPeriod"/>
            </a:pPr>
            <a:r>
              <a:rPr lang="pt-BR" dirty="0" smtClean="0"/>
              <a:t>Objetivos</a:t>
            </a:r>
          </a:p>
          <a:p>
            <a:pPr marL="514350" indent="-514350">
              <a:buFont typeface="+mj-lt"/>
              <a:buAutoNum type="arabicPeriod"/>
            </a:pPr>
            <a:r>
              <a:rPr lang="pt-BR" dirty="0" smtClean="0"/>
              <a:t>Metodologia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100" dirty="0" smtClean="0"/>
              <a:t>Grandes quantidades de dados armazenados</a:t>
            </a:r>
          </a:p>
          <a:p>
            <a:pPr>
              <a:buNone/>
            </a:pPr>
            <a:endParaRPr lang="pt-BR" sz="2100" dirty="0" smtClean="0"/>
          </a:p>
          <a:p>
            <a:r>
              <a:rPr lang="pt-BR" sz="2100" dirty="0" smtClean="0"/>
              <a:t>Dados armazenados podem esconder diversos tipos de padrões e comportamentos relevantes</a:t>
            </a:r>
          </a:p>
          <a:p>
            <a:endParaRPr lang="pt-BR" dirty="0" smtClean="0"/>
          </a:p>
          <a:p>
            <a:r>
              <a:rPr lang="pt-BR" sz="2100" dirty="0" smtClean="0"/>
              <a:t>Mineração de dados – (</a:t>
            </a:r>
            <a:r>
              <a:rPr lang="pt-BR" sz="2100" i="1" dirty="0" err="1" smtClean="0"/>
              <a:t>Knowledge</a:t>
            </a:r>
            <a:r>
              <a:rPr lang="pt-BR" sz="2100" i="1" dirty="0" smtClean="0"/>
              <a:t> Discovery in Databases</a:t>
            </a:r>
            <a:r>
              <a:rPr lang="pt-BR" sz="2100" dirty="0" smtClean="0"/>
              <a:t> )</a:t>
            </a:r>
          </a:p>
          <a:p>
            <a:endParaRPr lang="pt-BR" dirty="0" smtClean="0"/>
          </a:p>
          <a:p>
            <a:endParaRPr lang="pt-BR" dirty="0" smtClean="0"/>
          </a:p>
          <a:p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700" dirty="0" smtClean="0"/>
              <a:t>Introdução e Motivação</a:t>
            </a:r>
            <a:endParaRPr lang="pt-BR" sz="3700" dirty="0"/>
          </a:p>
        </p:txBody>
      </p:sp>
      <p:pic>
        <p:nvPicPr>
          <p:cNvPr id="2050" name="Picture 2" descr="C:\Documents and Settings\Marcus V\Desktop\databas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71800" y="4005064"/>
            <a:ext cx="3312368" cy="2484276"/>
          </a:xfrm>
          <a:prstGeom prst="rect">
            <a:avLst/>
          </a:prstGeom>
          <a:noFill/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525963"/>
          </a:xfrm>
        </p:spPr>
        <p:txBody>
          <a:bodyPr/>
          <a:lstStyle/>
          <a:p>
            <a:pPr marL="514350" indent="-514350">
              <a:buNone/>
            </a:pPr>
            <a:r>
              <a:rPr lang="pt-BR" b="1" dirty="0" smtClean="0"/>
              <a:t>Mineração de Dados</a:t>
            </a:r>
          </a:p>
          <a:p>
            <a:pPr>
              <a:buNone/>
            </a:pPr>
            <a:endParaRPr lang="pt-BR" dirty="0" smtClean="0"/>
          </a:p>
          <a:p>
            <a:r>
              <a:rPr lang="pt-BR" sz="2100" dirty="0" smtClean="0"/>
              <a:t>Limpeza dos dados</a:t>
            </a:r>
          </a:p>
          <a:p>
            <a:r>
              <a:rPr lang="pt-BR" sz="2100" dirty="0" smtClean="0"/>
              <a:t>Integração dos dados</a:t>
            </a:r>
          </a:p>
          <a:p>
            <a:r>
              <a:rPr lang="pt-BR" sz="2100" dirty="0" smtClean="0"/>
              <a:t>Redução de Dados</a:t>
            </a:r>
          </a:p>
          <a:p>
            <a:r>
              <a:rPr lang="pt-BR" sz="2100" dirty="0" smtClean="0"/>
              <a:t>Transformação dos dados</a:t>
            </a:r>
          </a:p>
          <a:p>
            <a:r>
              <a:rPr lang="pt-BR" sz="2100" dirty="0" smtClean="0"/>
              <a:t>Mineração</a:t>
            </a:r>
          </a:p>
          <a:p>
            <a:r>
              <a:rPr lang="pt-BR" sz="2100" dirty="0" smtClean="0"/>
              <a:t>Avaliação ou Pós-processamento</a:t>
            </a:r>
          </a:p>
          <a:p>
            <a:r>
              <a:rPr lang="pt-BR" sz="2100" dirty="0" smtClean="0"/>
              <a:t>Visualização dos Resultados</a:t>
            </a:r>
          </a:p>
          <a:p>
            <a:pPr>
              <a:buNone/>
            </a:pPr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700" dirty="0" smtClean="0"/>
              <a:t>Introdução e Motivação</a:t>
            </a:r>
            <a:endParaRPr lang="pt-BR" sz="3700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20072" y="1844824"/>
            <a:ext cx="2543175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pt-BR" sz="2100" dirty="0" smtClean="0"/>
          </a:p>
          <a:p>
            <a:r>
              <a:rPr lang="pt-BR" sz="2100" dirty="0" smtClean="0"/>
              <a:t>Diminuir o custo computacional</a:t>
            </a:r>
          </a:p>
          <a:p>
            <a:endParaRPr lang="pt-BR" dirty="0" smtClean="0"/>
          </a:p>
          <a:p>
            <a:r>
              <a:rPr lang="en-US" altLang="zh-CN" sz="2100" dirty="0" smtClean="0">
                <a:solidFill>
                  <a:schemeClr val="tx2"/>
                </a:solidFill>
              </a:rPr>
              <a:t>Melhorar o desempenho dos classificadores</a:t>
            </a:r>
          </a:p>
          <a:p>
            <a:pPr>
              <a:buNone/>
            </a:pPr>
            <a:endParaRPr lang="pt-BR" sz="2100" dirty="0" smtClean="0"/>
          </a:p>
          <a:p>
            <a:pPr>
              <a:buNone/>
            </a:pPr>
            <a:endParaRPr lang="pt-BR" sz="2100" dirty="0" smtClean="0"/>
          </a:p>
          <a:p>
            <a:endParaRPr lang="pt-BR" dirty="0" smtClean="0"/>
          </a:p>
          <a:p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700" dirty="0" smtClean="0"/>
              <a:t>Justificativa</a:t>
            </a:r>
            <a:endParaRPr lang="pt-BR" sz="3700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100" dirty="0" smtClean="0"/>
              <a:t>Avalia os subconjuntos de atributos e utiliza a consistência como medida de avaliação.</a:t>
            </a:r>
          </a:p>
          <a:p>
            <a:endParaRPr lang="pt-BR" sz="2100" dirty="0" smtClean="0"/>
          </a:p>
          <a:p>
            <a:r>
              <a:rPr lang="pt-BR" sz="2100" dirty="0" smtClean="0"/>
              <a:t>A medida de consistência é dada pela Equação:</a:t>
            </a:r>
          </a:p>
          <a:p>
            <a:endParaRPr lang="pt-BR" sz="2100" dirty="0" smtClean="0"/>
          </a:p>
          <a:p>
            <a:endParaRPr lang="pt-BR" sz="2100" dirty="0" smtClean="0"/>
          </a:p>
          <a:p>
            <a:endParaRPr lang="pt-BR" sz="2100" dirty="0" smtClean="0"/>
          </a:p>
          <a:p>
            <a:endParaRPr lang="pt-BR" sz="2100" dirty="0" smtClean="0"/>
          </a:p>
          <a:p>
            <a:endParaRPr lang="pt-BR" sz="2100" dirty="0" smtClean="0"/>
          </a:p>
          <a:p>
            <a:endParaRPr lang="pt-BR" sz="2100" dirty="0" smtClean="0"/>
          </a:p>
          <a:p>
            <a:endParaRPr lang="pt-BR" sz="2100" dirty="0" smtClean="0"/>
          </a:p>
          <a:p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179512" y="260648"/>
            <a:ext cx="8748464" cy="1143000"/>
          </a:xfrm>
        </p:spPr>
        <p:txBody>
          <a:bodyPr>
            <a:normAutofit fontScale="90000"/>
          </a:bodyPr>
          <a:lstStyle/>
          <a:p>
            <a:r>
              <a:rPr lang="pt-BR" dirty="0" err="1" smtClean="0"/>
              <a:t>Consistency-based</a:t>
            </a:r>
            <a:r>
              <a:rPr lang="pt-BR" dirty="0" smtClean="0"/>
              <a:t> </a:t>
            </a:r>
            <a:r>
              <a:rPr lang="pt-BR" dirty="0" err="1" smtClean="0"/>
              <a:t>Feature</a:t>
            </a:r>
            <a:r>
              <a:rPr lang="pt-BR" dirty="0" smtClean="0"/>
              <a:t> </a:t>
            </a:r>
            <a:r>
              <a:rPr lang="pt-BR" dirty="0" err="1" smtClean="0"/>
              <a:t>Selection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dirty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99792" y="3645024"/>
            <a:ext cx="3324225" cy="84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100" dirty="0" smtClean="0"/>
              <a:t>Adota alguma heurística.</a:t>
            </a:r>
          </a:p>
          <a:p>
            <a:endParaRPr lang="pt-BR" sz="2100" dirty="0" smtClean="0"/>
          </a:p>
          <a:p>
            <a:r>
              <a:rPr lang="pt-BR" sz="2100" dirty="0" smtClean="0"/>
              <a:t>Privilegia subconjuntos de atributos menores com alta consistência.</a:t>
            </a:r>
          </a:p>
          <a:p>
            <a:endParaRPr lang="pt-BR" sz="2400" dirty="0" smtClean="0"/>
          </a:p>
        </p:txBody>
      </p:sp>
      <p:sp>
        <p:nvSpPr>
          <p:cNvPr id="4" name="Título 2"/>
          <p:cNvSpPr txBox="1">
            <a:spLocks/>
          </p:cNvSpPr>
          <p:nvPr/>
        </p:nvSpPr>
        <p:spPr>
          <a:xfrm>
            <a:off x="179512" y="188640"/>
            <a:ext cx="8748464" cy="1143000"/>
          </a:xfrm>
          <a:prstGeom prst="rect">
            <a:avLst/>
          </a:prstGeom>
        </p:spPr>
        <p:txBody>
          <a:bodyPr vert="horz" rtlCol="0" anchor="ctr">
            <a:normAutofit fontScale="90000" lnSpcReduction="1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1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Consistency-based</a:t>
            </a:r>
            <a:r>
              <a:rPr kumimoji="0" lang="pt-BR" sz="4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pt-BR" sz="41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Feature</a:t>
            </a:r>
            <a:r>
              <a:rPr kumimoji="0" lang="pt-BR" sz="4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pt-BR" sz="41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Selection</a:t>
            </a:r>
            <a:r>
              <a:rPr kumimoji="0" lang="pt-BR" sz="4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pt-BR" sz="4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endParaRPr kumimoji="0" lang="pt-BR" sz="41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t-BR" b="1" dirty="0" smtClean="0"/>
              <a:t>Objetivo Geral</a:t>
            </a:r>
          </a:p>
          <a:p>
            <a:pPr algn="just">
              <a:buNone/>
            </a:pPr>
            <a:r>
              <a:rPr lang="pt-BR" dirty="0" smtClean="0"/>
              <a:t>	</a:t>
            </a:r>
          </a:p>
          <a:p>
            <a:pPr algn="just"/>
            <a:r>
              <a:rPr lang="pt-BR" sz="2100" dirty="0" smtClean="0"/>
              <a:t>Adaptar o método </a:t>
            </a:r>
            <a:r>
              <a:rPr lang="pt-BR" sz="2100" i="1" dirty="0" err="1" smtClean="0"/>
              <a:t>Consistency-based</a:t>
            </a:r>
            <a:r>
              <a:rPr lang="pt-BR" sz="2100" i="1" dirty="0" smtClean="0"/>
              <a:t> </a:t>
            </a:r>
            <a:r>
              <a:rPr lang="pt-BR" sz="2100" i="1" dirty="0" err="1" smtClean="0"/>
              <a:t>Feature</a:t>
            </a:r>
            <a:r>
              <a:rPr lang="pt-BR" sz="2100" i="1" dirty="0" smtClean="0"/>
              <a:t> </a:t>
            </a:r>
            <a:r>
              <a:rPr lang="pt-BR" sz="2100" i="1" dirty="0" err="1" smtClean="0"/>
              <a:t>Selection</a:t>
            </a:r>
            <a:r>
              <a:rPr lang="pt-BR" sz="2100" i="1" dirty="0" smtClean="0"/>
              <a:t> </a:t>
            </a:r>
            <a:r>
              <a:rPr lang="pt-BR" sz="2100" dirty="0" smtClean="0"/>
              <a:t>para realizar seleção de atributos de acordo com a abordagem </a:t>
            </a:r>
            <a:r>
              <a:rPr lang="pt-BR" sz="2100" i="1" dirty="0" err="1" smtClean="0"/>
              <a:t>lazy</a:t>
            </a:r>
            <a:r>
              <a:rPr lang="pt-BR" sz="2100" dirty="0" smtClean="0"/>
              <a:t>, e provar que o uso do método com esta abordagem é viável.</a:t>
            </a:r>
          </a:p>
          <a:p>
            <a:endParaRPr lang="pt-BR" dirty="0" smtClean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700" dirty="0" smtClean="0"/>
              <a:t>Objetivos</a:t>
            </a:r>
            <a:endParaRPr lang="pt-BR" sz="3700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t-BR" b="1" dirty="0" smtClean="0"/>
              <a:t>Objetivos Específicos </a:t>
            </a:r>
          </a:p>
          <a:p>
            <a:pPr>
              <a:buNone/>
            </a:pPr>
            <a:endParaRPr lang="pt-BR" dirty="0" smtClean="0"/>
          </a:p>
          <a:p>
            <a:r>
              <a:rPr lang="pt-BR" sz="2100" dirty="0" smtClean="0"/>
              <a:t>Desenvolvimento do algoritmo da técnica </a:t>
            </a:r>
            <a:r>
              <a:rPr lang="pt-BR" sz="2100" i="1" dirty="0" err="1" smtClean="0"/>
              <a:t>Consistency-based</a:t>
            </a:r>
            <a:r>
              <a:rPr lang="pt-BR" sz="2100" i="1" dirty="0" smtClean="0"/>
              <a:t> </a:t>
            </a:r>
            <a:r>
              <a:rPr lang="pt-BR" sz="2100" i="1" dirty="0" err="1" smtClean="0"/>
              <a:t>Feature</a:t>
            </a:r>
            <a:r>
              <a:rPr lang="pt-BR" sz="2100" i="1" dirty="0" smtClean="0"/>
              <a:t> </a:t>
            </a:r>
            <a:r>
              <a:rPr lang="pt-BR" sz="2100" i="1" dirty="0" err="1" smtClean="0"/>
              <a:t>Selection</a:t>
            </a:r>
            <a:r>
              <a:rPr lang="pt-BR" sz="2100" dirty="0" smtClean="0"/>
              <a:t> adaptada para a abordagem </a:t>
            </a:r>
            <a:r>
              <a:rPr lang="pt-BR" sz="2100" i="1" dirty="0" err="1" smtClean="0"/>
              <a:t>lazy</a:t>
            </a:r>
            <a:r>
              <a:rPr lang="pt-BR" sz="2100" dirty="0" smtClean="0"/>
              <a:t>.</a:t>
            </a:r>
          </a:p>
          <a:p>
            <a:endParaRPr lang="pt-BR" sz="2100" dirty="0" smtClean="0"/>
          </a:p>
          <a:p>
            <a:r>
              <a:rPr lang="pt-BR" sz="2100" dirty="0" smtClean="0"/>
              <a:t> Implementação computacional da técnica mencionada.</a:t>
            </a:r>
          </a:p>
          <a:p>
            <a:endParaRPr lang="pt-BR" sz="2100" dirty="0" smtClean="0"/>
          </a:p>
          <a:p>
            <a:r>
              <a:rPr lang="pt-BR" sz="2100" dirty="0" smtClean="0"/>
              <a:t> Realização de testes do algoritmo implementado.</a:t>
            </a:r>
          </a:p>
          <a:p>
            <a:endParaRPr lang="pt-BR" sz="2100" dirty="0" smtClean="0"/>
          </a:p>
          <a:p>
            <a:r>
              <a:rPr lang="pt-BR" sz="2100" dirty="0" smtClean="0"/>
              <a:t> Analisar os testes feitos.</a:t>
            </a:r>
          </a:p>
          <a:p>
            <a:pPr>
              <a:buNone/>
            </a:pPr>
            <a:endParaRPr lang="pt-BR" dirty="0" smtClean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>
            <a:normAutofit/>
          </a:bodyPr>
          <a:lstStyle/>
          <a:p>
            <a:r>
              <a:rPr lang="pt-BR" sz="3700" dirty="0" smtClean="0"/>
              <a:t>Objetivos</a:t>
            </a:r>
            <a:endParaRPr lang="pt-BR" sz="3700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so">
  <a:themeElements>
    <a:clrScheme name="Concurso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so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so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630</TotalTime>
  <Words>272</Words>
  <Application>Microsoft Office PowerPoint</Application>
  <PresentationFormat>Apresentação na tela (4:3)</PresentationFormat>
  <Paragraphs>82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4" baseType="lpstr">
      <vt:lpstr>Concurso</vt:lpstr>
      <vt:lpstr>      DESENVOLVIMENTO DA TÉCNICA CONSISTENCY-BASED FEATURE SELECTION COM ABORDAGEM LAZY  </vt:lpstr>
      <vt:lpstr>Sumário</vt:lpstr>
      <vt:lpstr>Introdução e Motivação</vt:lpstr>
      <vt:lpstr>Introdução e Motivação</vt:lpstr>
      <vt:lpstr>Justificativa</vt:lpstr>
      <vt:lpstr>Consistency-based Feature Selection </vt:lpstr>
      <vt:lpstr>Slide 7</vt:lpstr>
      <vt:lpstr>Objetivos</vt:lpstr>
      <vt:lpstr>Objetivos</vt:lpstr>
      <vt:lpstr>Metodologia</vt:lpstr>
      <vt:lpstr>Metodologia</vt:lpstr>
      <vt:lpstr>Referências</vt:lpstr>
      <vt:lpstr>Perguntas?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Marcus Vinicius</dc:creator>
  <cp:lastModifiedBy>Marcus Vinicius</cp:lastModifiedBy>
  <cp:revision>90</cp:revision>
  <dcterms:created xsi:type="dcterms:W3CDTF">2010-10-08T16:19:45Z</dcterms:created>
  <dcterms:modified xsi:type="dcterms:W3CDTF">2010-10-09T02:55:18Z</dcterms:modified>
</cp:coreProperties>
</file>