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C90E3E-0CDF-40A8-BE29-81A5761A719B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24EC0-C471-475A-AD2F-AB369B8E66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741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B11E94-BDAE-44AF-8B17-996EC90EF376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560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497D1E-1B7B-4D15-91F3-3E9F07C9FF1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843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EFA82A-2D28-459D-B47A-0300F837B5F2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946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DC967E-71AF-4F4E-8FE2-92C45D281483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048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360102-3327-4D44-AE2B-13FBE88F5BE1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150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64F5B0-5BFB-4F78-9712-A9AB8FDE3AE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253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E1CF34-D562-4307-A470-575D9B8052F2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355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7FEC5-8074-4B83-9816-F769678D9A6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458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C79516-CF14-4DBC-871F-993E2FF9A4F0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24EC0-C471-475A-AD2F-AB369B8E66C7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cta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cta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7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DD09-E3B6-419F-A5C8-B7623F245B84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8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2BC7F-4275-49D1-9955-2C7A5814FE9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0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35EB-7898-4DB5-9BF5-87D96411634F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5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7D7B-7412-499E-BEBD-E778DC99806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A71F-5ECC-480F-B2C1-C166E33A3885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5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46FC-4219-41D2-BD0A-249BF3E0D55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D873-0475-4953-B690-E966C01A4C76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5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80FD-B2E5-42F1-8F90-71A713E4291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xão rect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50AF-64EB-4D48-9277-7E997E13F376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3FFC-AD11-4CD8-84FC-323F4F2E84A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54F8-DB9A-401D-822C-5A88C3F53DAD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6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5241-279E-480C-BCA0-EA3F7BB1F5D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xão rect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F3CA-74D7-4F71-8478-8ECB62D4B8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0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a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01C8-D5CD-42BF-B11E-1B0F6FA9AA38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2894-0210-4BEB-B4C4-848200FDD870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4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57588-CBC4-4665-8BE7-2B6BA1E803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0DF4-73CC-402B-9C95-9B2D12AD9652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3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54A9-66E1-4F6E-8981-62878E81C5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3FDF-73DD-4EC2-A2F9-CF03086E7F96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6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4D9D-DAE1-40C5-A719-87F114FD5A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915F-3ED1-4FE3-9CD3-879933850D66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6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D0DA-E2D4-4770-8450-BA91C88B6C3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exto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912481-A404-4C09-8864-83D05265E260}" type="datetimeFigureOut">
              <a:rPr lang="pt-PT"/>
              <a:pPr>
                <a:defRPr/>
              </a:pPr>
              <a:t>08-10-2010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4E0043-F40C-4CA2-A38B-BD4943E8DD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400800" cy="4248150"/>
          </a:xfrm>
        </p:spPr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5100" dirty="0" smtClean="0"/>
              <a:t>Modelagem de ferramentas focadas em ontologias para a </a:t>
            </a:r>
            <a:r>
              <a:rPr lang="pt-PT" sz="5100" dirty="0" err="1" smtClean="0"/>
              <a:t>EaD</a:t>
            </a:r>
            <a:r>
              <a:rPr lang="pt-PT" sz="5100" dirty="0" smtClean="0"/>
              <a:t> baseadas em teorias sociais e agentes inteligentes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dirty="0" err="1" smtClean="0"/>
              <a:t>Ylana</a:t>
            </a:r>
            <a:r>
              <a:rPr lang="pt-PT" sz="2900" dirty="0" smtClean="0"/>
              <a:t> </a:t>
            </a:r>
            <a:r>
              <a:rPr lang="pt-PT" sz="2900" dirty="0" err="1" smtClean="0"/>
              <a:t>Kipuna</a:t>
            </a:r>
            <a:r>
              <a:rPr lang="pt-PT" sz="2900" dirty="0" smtClean="0"/>
              <a:t> dos Santos Figueiredo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dirty="0" smtClean="0"/>
              <a:t>Orientador: Fernando </a:t>
            </a:r>
            <a:r>
              <a:rPr lang="pt-PT" sz="2900" dirty="0" err="1" smtClean="0"/>
              <a:t>Cortez</a:t>
            </a:r>
            <a:r>
              <a:rPr lang="pt-PT" sz="2900" dirty="0" smtClean="0"/>
              <a:t> </a:t>
            </a:r>
            <a:r>
              <a:rPr lang="pt-PT" sz="2900" dirty="0" err="1" smtClean="0"/>
              <a:t>Sica</a:t>
            </a:r>
            <a:endParaRPr lang="pt-PT" sz="2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sz="2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sz="2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sz="29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900" dirty="0" smtClean="0"/>
              <a:t>Ouro Preto, 07 de Outubro de 2010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19675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1400" smtClean="0">
                <a:solidFill>
                  <a:schemeClr val="tx1"/>
                </a:solidFill>
                <a:effectLst/>
              </a:rPr>
              <a:t>Universidade Federal de Ouro Preto – UFOP</a:t>
            </a:r>
            <a:br>
              <a:rPr lang="pt-PT" sz="1400" smtClean="0">
                <a:solidFill>
                  <a:schemeClr val="tx1"/>
                </a:solidFill>
                <a:effectLst/>
              </a:rPr>
            </a:br>
            <a:r>
              <a:rPr lang="pt-PT" sz="1400" smtClean="0">
                <a:solidFill>
                  <a:schemeClr val="tx1"/>
                </a:solidFill>
                <a:effectLst/>
              </a:rPr>
              <a:t>Instituto de Ciências </a:t>
            </a:r>
            <a:r>
              <a:rPr lang="pt-PT" sz="1400" err="1" smtClean="0">
                <a:solidFill>
                  <a:schemeClr val="tx1"/>
                </a:solidFill>
                <a:effectLst/>
              </a:rPr>
              <a:t>Exatas</a:t>
            </a:r>
            <a:r>
              <a:rPr lang="pt-PT" sz="1400" smtClean="0">
                <a:solidFill>
                  <a:schemeClr val="tx1"/>
                </a:solidFill>
                <a:effectLst/>
              </a:rPr>
              <a:t> e Biológicas – ICEB</a:t>
            </a:r>
            <a:br>
              <a:rPr lang="pt-PT" sz="1400" smtClean="0">
                <a:solidFill>
                  <a:schemeClr val="tx1"/>
                </a:solidFill>
                <a:effectLst/>
              </a:rPr>
            </a:br>
            <a:r>
              <a:rPr lang="pt-PT" sz="1400" smtClean="0">
                <a:solidFill>
                  <a:schemeClr val="tx1"/>
                </a:solidFill>
                <a:effectLst/>
              </a:rPr>
              <a:t>Departamento de Computação - DECOM</a:t>
            </a:r>
            <a:endParaRPr lang="pt-PT" sz="1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[1] </a:t>
            </a:r>
            <a:r>
              <a:rPr lang="pt-PT" dirty="0" err="1" smtClean="0"/>
              <a:t>Epistemowikia</a:t>
            </a:r>
            <a:r>
              <a:rPr lang="pt-PT" dirty="0" smtClean="0"/>
              <a:t>. Ontologia. 01/08/2010 22:00.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[2] Daniela Leal Musa </a:t>
            </a:r>
            <a:r>
              <a:rPr lang="pt-PT" dirty="0" err="1" smtClean="0"/>
              <a:t>and</a:t>
            </a:r>
            <a:r>
              <a:rPr lang="pt-PT" dirty="0" smtClean="0"/>
              <a:t> José </a:t>
            </a:r>
            <a:r>
              <a:rPr lang="pt-PT" dirty="0" err="1" smtClean="0"/>
              <a:t>Palazzo</a:t>
            </a:r>
            <a:r>
              <a:rPr lang="pt-PT" dirty="0" smtClean="0"/>
              <a:t> Moreira Oliveira. </a:t>
            </a:r>
            <a:r>
              <a:rPr lang="pt-PT" dirty="0" err="1" smtClean="0"/>
              <a:t>Ontolearner</a:t>
            </a:r>
            <a:r>
              <a:rPr lang="pt-PT" dirty="0" smtClean="0"/>
              <a:t>: Uma ontologia para </a:t>
            </a:r>
            <a:r>
              <a:rPr lang="pt-PT" dirty="0" err="1" smtClean="0"/>
              <a:t>pers</a:t>
            </a:r>
            <a:r>
              <a:rPr lang="pt-PT" dirty="0" smtClean="0"/>
              <a:t> de alunos baseada em padrões. Simpósio Brasileiro de Informática na Educação - SBIE - Mackenzie, 2007.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[3] Carlos Emílio </a:t>
            </a:r>
            <a:r>
              <a:rPr lang="pt-PT" dirty="0" err="1" smtClean="0"/>
              <a:t>Padilia</a:t>
            </a:r>
            <a:r>
              <a:rPr lang="pt-PT" dirty="0" smtClean="0"/>
              <a:t> Severo, Liliana Maria </a:t>
            </a:r>
            <a:r>
              <a:rPr lang="pt-PT" dirty="0" err="1" smtClean="0"/>
              <a:t>Passerino</a:t>
            </a:r>
            <a:r>
              <a:rPr lang="pt-PT" dirty="0" smtClean="0"/>
              <a:t>, Simone </a:t>
            </a:r>
            <a:r>
              <a:rPr lang="pt-PT" dirty="0" err="1" smtClean="0"/>
              <a:t>Hack</a:t>
            </a:r>
            <a:r>
              <a:rPr lang="pt-PT" dirty="0" smtClean="0"/>
              <a:t> da </a:t>
            </a:r>
            <a:r>
              <a:rPr lang="pt-PT" dirty="0" err="1" smtClean="0"/>
              <a:t>Sliva</a:t>
            </a:r>
            <a:r>
              <a:rPr lang="pt-PT" dirty="0" smtClean="0"/>
              <a:t> </a:t>
            </a:r>
            <a:r>
              <a:rPr lang="pt-PT" dirty="0" err="1" smtClean="0"/>
              <a:t>Koch</a:t>
            </a:r>
            <a:r>
              <a:rPr lang="pt-PT" dirty="0" smtClean="0"/>
              <a:t>, </a:t>
            </a:r>
            <a:r>
              <a:rPr lang="pt-PT" dirty="0" err="1" smtClean="0"/>
              <a:t>and</a:t>
            </a:r>
            <a:r>
              <a:rPr lang="pt-PT" dirty="0" smtClean="0"/>
              <a:t> João Carlos Maciel, Márcia; </a:t>
            </a:r>
            <a:r>
              <a:rPr lang="pt-PT" dirty="0" err="1" smtClean="0"/>
              <a:t>Gluz</a:t>
            </a:r>
            <a:r>
              <a:rPr lang="pt-PT" dirty="0" smtClean="0"/>
              <a:t>. Uma ontologia para categorias de mediação segundo uma </a:t>
            </a:r>
            <a:r>
              <a:rPr lang="pt-PT" dirty="0" err="1" smtClean="0"/>
              <a:t>abordgaem</a:t>
            </a:r>
            <a:r>
              <a:rPr lang="pt-PT" dirty="0" smtClean="0"/>
              <a:t> epistemológica baseada na </a:t>
            </a:r>
            <a:r>
              <a:rPr lang="pt-PT" dirty="0" err="1" smtClean="0"/>
              <a:t>interação</a:t>
            </a:r>
            <a:r>
              <a:rPr lang="pt-PT" dirty="0" smtClean="0"/>
              <a:t> social. CINTED- UFRGS, 2009.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Referências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t-PT" sz="2000" smtClean="0"/>
              <a:t>Neste trabalho de monografia pretende-se demonstrar uso de ontologias baseadas em perfis sociais para processo de criação de ferramentas computacionais para a EaD.</a:t>
            </a:r>
          </a:p>
          <a:p>
            <a:pPr algn="just">
              <a:buFont typeface="Wingdings 2" pitchFamily="18" charset="2"/>
              <a:buNone/>
            </a:pPr>
            <a:r>
              <a:rPr lang="pt-PT" sz="2000" smtClean="0"/>
              <a:t>Com a contextualização da ontologia baseada em perfis sociais, pretende-se a partir deste ponto usar o conceito de agentes inteligentes (aplicados a educação) que serão modelados como proxies dos cursistas afim de se estabelecer uma interação ou comunicação entre os demais agentes pertencentes a comunidade (sistema multiagente) e também permitir que estes agentes inspecionem as atividades dos cursistas.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Introdução</a:t>
            </a:r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t-PT" smtClean="0"/>
              <a:t>Permite a definição de um vocabulário comum para usuários que precisam de compartilhar informações em um domínio de conhecimento.</a:t>
            </a:r>
          </a:p>
          <a:p>
            <a:pPr algn="just">
              <a:buFont typeface="Wingdings 2" pitchFamily="18" charset="2"/>
              <a:buNone/>
            </a:pPr>
            <a:r>
              <a:rPr lang="pt-PT" smtClean="0"/>
              <a:t>Isto também inclui definições de conceitos básicos do domínio e relacionamentos entre eles, que também podem ser interpretados por máquinas. </a:t>
            </a:r>
          </a:p>
          <a:p>
            <a:pPr algn="just"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Ontologia</a:t>
            </a:r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endParaRPr lang="pt-PT" smtClean="0"/>
          </a:p>
          <a:p>
            <a:pPr algn="just">
              <a:buFont typeface="Wingdings 2" pitchFamily="18" charset="2"/>
              <a:buNone/>
            </a:pPr>
            <a:r>
              <a:rPr lang="pt-PT" smtClean="0"/>
              <a:t>A partir de regras e ações sociais baseadas em teorias de pensadores modernos como Durkheim, que para ele</a:t>
            </a:r>
            <a:r>
              <a:rPr lang="pt-BR" smtClean="0"/>
              <a:t> o papel da ação educativa é formar um cidadão que tomará parte do espaço público. Não somente o desenvolvimento individual do aluno, como também o social, pretende-se criar uma ontologia  para a modelagem de ferramentas computacionais, contextualizando predominantemente a interação e comunicação entre agentes inteligentes modelados como proxys dos cursistas. </a:t>
            </a:r>
          </a:p>
          <a:p>
            <a:pPr algn="just"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Criação de ontologia tendo como base perfis sociais</a:t>
            </a:r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PT" smtClean="0"/>
              <a:t>Com a criação de uma ontologia baseada em perfis sociais de alunos, ou seja, características comuns inerentes a um grupo de alunos, espera-se facilitar  a interação das ações de ensino-aprendizagem propostas, circunscrita no sistema multiagente. 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Criação de ontologia tendo como base perfis sociais</a:t>
            </a:r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Definição:  </a:t>
            </a:r>
            <a:r>
              <a:rPr lang="pt-BR" dirty="0" smtClean="0"/>
              <a:t>Sistemas e/ou componentes capazes de organizar, selecionar, produzir informações e tomar decisões a partir de alguma fonte de dados.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Proxy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pt-BR" dirty="0" smtClean="0"/>
              <a:t>agente modelado para inspecionar as atividades dos </a:t>
            </a:r>
            <a:r>
              <a:rPr lang="pt-BR" dirty="0" err="1" smtClean="0"/>
              <a:t>cursistas</a:t>
            </a:r>
            <a:r>
              <a:rPr lang="pt-BR" dirty="0" smtClean="0"/>
              <a:t>, interagir com os demais agentes da comunidade e </a:t>
            </a:r>
            <a:r>
              <a:rPr lang="pt-PT" dirty="0" smtClean="0"/>
              <a:t> propor </a:t>
            </a:r>
            <a:r>
              <a:rPr lang="pt-PT" dirty="0" err="1" smtClean="0"/>
              <a:t>fuxos</a:t>
            </a:r>
            <a:r>
              <a:rPr lang="pt-PT" dirty="0" smtClean="0"/>
              <a:t> de execução para as </a:t>
            </a:r>
            <a:r>
              <a:rPr lang="pt-PT" dirty="0" err="1" smtClean="0"/>
              <a:t>ações</a:t>
            </a:r>
            <a:r>
              <a:rPr lang="pt-PT" dirty="0" smtClean="0"/>
              <a:t> de </a:t>
            </a:r>
            <a:r>
              <a:rPr lang="pt-PT" dirty="0" err="1" smtClean="0"/>
              <a:t>ensino-aprendizagem</a:t>
            </a:r>
            <a:r>
              <a:rPr lang="pt-PT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O agente proxy terá como base um conjunto de regras bem </a:t>
            </a:r>
            <a:r>
              <a:rPr lang="pt-PT" dirty="0" err="1" smtClean="0"/>
              <a:t>definadas</a:t>
            </a:r>
            <a:r>
              <a:rPr lang="pt-PT" dirty="0" smtClean="0"/>
              <a:t> (ontologia) baseadas em </a:t>
            </a:r>
            <a:r>
              <a:rPr lang="pt-PT" dirty="0" err="1" smtClean="0"/>
              <a:t>prefis</a:t>
            </a:r>
            <a:r>
              <a:rPr lang="pt-PT" dirty="0" smtClean="0"/>
              <a:t> sociais.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Agentes Inteligentes</a:t>
            </a:r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Após a criação da ontologia serão implementados mecanismos de </a:t>
            </a:r>
            <a:r>
              <a:rPr lang="pt-PT" dirty="0" err="1" smtClean="0"/>
              <a:t>interação</a:t>
            </a:r>
            <a:r>
              <a:rPr lang="pt-PT" dirty="0" smtClean="0"/>
              <a:t> entre os agentes, </a:t>
            </a:r>
            <a:r>
              <a:rPr lang="pt-PT" dirty="0" smtClean="0"/>
              <a:t>com </a:t>
            </a:r>
            <a:r>
              <a:rPr lang="pt-PT" dirty="0" smtClean="0"/>
              <a:t>a </a:t>
            </a:r>
            <a:r>
              <a:rPr lang="pt-PT" dirty="0" smtClean="0"/>
              <a:t>ferramentas FIPA e JADE adaptando-as a ontologia baseada em perfis sociais. </a:t>
            </a:r>
            <a:endParaRPr lang="pt-PT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 a serem utilizadas: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/>
              <a:t>Framework do Java, JADE.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/>
              <a:t>FIPA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Implementação </a:t>
            </a:r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PT" smtClean="0"/>
              <a:t>FIPA é uma organização que surgiu como um esforço na tentativa de padronizar as tecnologias em sistemas multiagentes. Ela define todas as características que um sistema multiagente deve implementar e possuir para se considerado interoperável.</a:t>
            </a:r>
          </a:p>
          <a:p>
            <a:pPr>
              <a:buFont typeface="Wingdings" pitchFamily="2" charset="2"/>
              <a:buChar char="Ø"/>
            </a:pPr>
            <a:endParaRPr lang="pt-PT" smtClean="0"/>
          </a:p>
          <a:p>
            <a:pPr>
              <a:buFont typeface="Wingdings" pitchFamily="2" charset="2"/>
              <a:buChar char="Ø"/>
            </a:pPr>
            <a:r>
              <a:rPr lang="pt-PT" smtClean="0"/>
              <a:t>O JADE é um conjunto de recursos para a construção de Ambientes Inteligentes. 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mtClean="0"/>
              <a:t>FIPA e JADE</a:t>
            </a:r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Revisão das teorias </a:t>
            </a:r>
            <a:r>
              <a:rPr lang="pt-PT" dirty="0" smtClean="0"/>
              <a:t>sociais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Revisão da conceituação de </a:t>
            </a:r>
            <a:r>
              <a:rPr lang="pt-PT" dirty="0" smtClean="0"/>
              <a:t>ontologias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Levantamento, estudo e conceituação de agentes </a:t>
            </a:r>
            <a:r>
              <a:rPr lang="pt-PT" dirty="0" smtClean="0"/>
              <a:t>inteligentes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Modelagem dos agentes </a:t>
            </a:r>
            <a:r>
              <a:rPr lang="pt-PT" dirty="0" smtClean="0"/>
              <a:t>inteligentes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Modelagem das regras inerentes ao processo de </a:t>
            </a:r>
            <a:r>
              <a:rPr lang="pt-PT" dirty="0" err="1" smtClean="0"/>
              <a:t>ensino-aprendizagem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Modelagem dos mecanismos de </a:t>
            </a:r>
            <a:r>
              <a:rPr lang="pt-PT" dirty="0" err="1" smtClean="0"/>
              <a:t>interação</a:t>
            </a:r>
            <a:r>
              <a:rPr lang="pt-PT" dirty="0" smtClean="0"/>
              <a:t> </a:t>
            </a:r>
            <a:r>
              <a:rPr lang="pt-PT" dirty="0" smtClean="0"/>
              <a:t>inter-agentes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Testes da </a:t>
            </a:r>
            <a:r>
              <a:rPr lang="pt-PT" dirty="0" smtClean="0"/>
              <a:t>implementação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Escrita da </a:t>
            </a:r>
            <a:r>
              <a:rPr lang="pt-PT" dirty="0" smtClean="0"/>
              <a:t>monografia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pt-PT" dirty="0" smtClean="0"/>
              <a:t>Cronograma</a:t>
            </a: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621</Words>
  <Application>Microsoft Office PowerPoint</Application>
  <PresentationFormat>Apresentação no Ecrã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Papel</vt:lpstr>
      <vt:lpstr>Universidade Federal de Ouro Preto – UFOP Instituto de Ciências Exatas e Biológicas – ICEB Departamento de Computação - DECOM</vt:lpstr>
      <vt:lpstr>Introdução</vt:lpstr>
      <vt:lpstr>Ontologia</vt:lpstr>
      <vt:lpstr>Criação de ontologia tendo como base perfis sociais</vt:lpstr>
      <vt:lpstr>Criação de ontologia tendo como base perfis sociais</vt:lpstr>
      <vt:lpstr>Agentes Inteligentes</vt:lpstr>
      <vt:lpstr>Implementação </vt:lpstr>
      <vt:lpstr>FIPA e JADE</vt:lpstr>
      <vt:lpstr>Cronograma</vt:lpstr>
      <vt:lpstr>Referências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Ouro Preto – UFOP Instituto de Ciências Exatas e Biológicas – ICEB Departamento de Computação - DECOM</dc:title>
  <dc:creator>user</dc:creator>
  <cp:lastModifiedBy>user</cp:lastModifiedBy>
  <cp:revision>14</cp:revision>
  <dcterms:created xsi:type="dcterms:W3CDTF">2010-10-08T21:13:12Z</dcterms:created>
  <dcterms:modified xsi:type="dcterms:W3CDTF">2010-10-09T01:33:40Z</dcterms:modified>
</cp:coreProperties>
</file>