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9" r:id="rId9"/>
    <p:sldId id="265" r:id="rId10"/>
    <p:sldId id="267" r:id="rId11"/>
    <p:sldId id="270" r:id="rId12"/>
    <p:sldId id="268" r:id="rId13"/>
    <p:sldId id="266" r:id="rId14"/>
    <p:sldId id="262" r:id="rId15"/>
    <p:sldId id="263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24" autoAdjust="0"/>
  </p:normalViewPr>
  <p:slideViewPr>
    <p:cSldViewPr>
      <p:cViewPr>
        <p:scale>
          <a:sx n="70" d="100"/>
          <a:sy n="70" d="100"/>
        </p:scale>
        <p:origin x="-7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9D934B-18AA-47E8-AEB4-49225A39E73C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0410B7-7EE2-4815-B566-9AF9866074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72400" cy="345638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Relatório de Atividades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200" dirty="0" smtClean="0"/>
              <a:t>(PAA)² - Pacote de Apoio a Aprendizagem de Projeto e Análise de Algoritmos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617594"/>
          </a:xfrm>
        </p:spPr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BCC390 – Monografia I</a:t>
            </a:r>
          </a:p>
          <a:p>
            <a:r>
              <a:rPr lang="pt-BR" dirty="0" smtClean="0"/>
              <a:t>Thiago Andrade Pereira</a:t>
            </a:r>
          </a:p>
          <a:p>
            <a:r>
              <a:rPr lang="pt-BR" dirty="0" smtClean="0"/>
              <a:t>Orientadora: Andréa </a:t>
            </a:r>
            <a:r>
              <a:rPr lang="pt-BR" dirty="0" err="1" smtClean="0"/>
              <a:t>Iabrudi</a:t>
            </a:r>
            <a:r>
              <a:rPr lang="pt-BR" dirty="0" smtClean="0"/>
              <a:t> Tavares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60212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Ouro Preto, </a:t>
            </a:r>
            <a:r>
              <a:rPr lang="pt-BR" dirty="0" smtClean="0">
                <a:solidFill>
                  <a:schemeClr val="bg1"/>
                </a:solidFill>
              </a:rPr>
              <a:t>17 </a:t>
            </a:r>
            <a:r>
              <a:rPr lang="pt-BR" dirty="0" smtClean="0">
                <a:solidFill>
                  <a:schemeClr val="bg1"/>
                </a:solidFill>
              </a:rPr>
              <a:t>de Junho de 2011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um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9255355" cy="3888432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Primeiros resultados</a:t>
            </a:r>
            <a:br>
              <a:rPr lang="pt-BR" dirty="0" smtClean="0"/>
            </a:br>
            <a:r>
              <a:rPr lang="pt-BR" sz="2700" dirty="0" smtClean="0"/>
              <a:t>Projeto de classes</a:t>
            </a:r>
            <a:endParaRPr lang="pt-B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codigo d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204864"/>
            <a:ext cx="8659557" cy="3096344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Primeiros resultados</a:t>
            </a:r>
            <a:br>
              <a:rPr lang="pt-BR" dirty="0" smtClean="0"/>
            </a:br>
            <a:r>
              <a:rPr lang="pt-BR" sz="2700" dirty="0" smtClean="0"/>
              <a:t>Método Dividir para Conquistar - Genérico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parad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092" y="2060849"/>
            <a:ext cx="9057545" cy="3384376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Primeiros resultados</a:t>
            </a:r>
            <a:br>
              <a:rPr lang="pt-BR" dirty="0" smtClean="0"/>
            </a:br>
            <a:r>
              <a:rPr lang="pt-BR" sz="2700" dirty="0" smtClean="0"/>
              <a:t>Avaliação empírica de complexidade</a:t>
            </a:r>
            <a:endParaRPr lang="pt-B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pagin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393155"/>
            <a:ext cx="5899252" cy="5464845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Primeiros resultados</a:t>
            </a:r>
            <a:br>
              <a:rPr lang="pt-BR" dirty="0" smtClean="0"/>
            </a:br>
            <a:r>
              <a:rPr lang="pt-BR" sz="2700" dirty="0" smtClean="0"/>
              <a:t>Página do </a:t>
            </a:r>
            <a:r>
              <a:rPr lang="pt-BR" sz="2700" dirty="0" smtClean="0"/>
              <a:t>Projeto: www.decom.ufop.br/paapaa</a:t>
            </a:r>
            <a:endParaRPr lang="pt-B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Finalizar a implementação de </a:t>
            </a:r>
            <a:r>
              <a:rPr lang="pt-BR" dirty="0" smtClean="0"/>
              <a:t>Dividir </a:t>
            </a:r>
            <a:r>
              <a:rPr lang="pt-BR" dirty="0" smtClean="0"/>
              <a:t>para C</a:t>
            </a:r>
            <a:r>
              <a:rPr lang="pt-BR" dirty="0" smtClean="0"/>
              <a:t>onquistar</a:t>
            </a:r>
          </a:p>
          <a:p>
            <a:endParaRPr lang="pt-BR" sz="900" dirty="0" smtClean="0"/>
          </a:p>
          <a:p>
            <a:r>
              <a:rPr lang="pt-BR" dirty="0" smtClean="0"/>
              <a:t>Implementação dos paradigmas:</a:t>
            </a:r>
          </a:p>
          <a:p>
            <a:endParaRPr lang="pt-BR" sz="800" dirty="0" smtClean="0"/>
          </a:p>
          <a:p>
            <a:pPr lvl="1"/>
            <a:r>
              <a:rPr lang="pt-BR" dirty="0" err="1" smtClean="0"/>
              <a:t>Backtracking</a:t>
            </a:r>
            <a:endParaRPr lang="pt-BR" dirty="0" smtClean="0"/>
          </a:p>
          <a:p>
            <a:pPr lvl="1"/>
            <a:endParaRPr lang="pt-BR" sz="800" dirty="0" smtClean="0"/>
          </a:p>
          <a:p>
            <a:pPr lvl="1"/>
            <a:r>
              <a:rPr lang="pt-BR" dirty="0" err="1" smtClean="0"/>
              <a:t>Branch-and-Bound</a:t>
            </a:r>
            <a:endParaRPr lang="pt-BR" dirty="0" smtClean="0"/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Abordagem Gulosa</a:t>
            </a:r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Programação Dinâmica</a:t>
            </a:r>
          </a:p>
          <a:p>
            <a:pPr>
              <a:buNone/>
            </a:pPr>
            <a:endParaRPr lang="pt-BR" sz="900" dirty="0" smtClean="0"/>
          </a:p>
          <a:p>
            <a:r>
              <a:rPr lang="pt-BR" dirty="0" smtClean="0"/>
              <a:t>Teste de validação</a:t>
            </a:r>
          </a:p>
          <a:p>
            <a:endParaRPr lang="pt-BR" sz="900" dirty="0" smtClean="0"/>
          </a:p>
          <a:p>
            <a:r>
              <a:rPr lang="pt-BR" dirty="0" smtClean="0"/>
              <a:t>Redigir </a:t>
            </a:r>
            <a:r>
              <a:rPr lang="pt-BR" dirty="0" smtClean="0"/>
              <a:t>m</a:t>
            </a:r>
            <a:r>
              <a:rPr lang="pt-BR" dirty="0" smtClean="0"/>
              <a:t>onografia</a:t>
            </a: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880"/>
                <a:gridCol w="720080"/>
                <a:gridCol w="648072"/>
                <a:gridCol w="648072"/>
                <a:gridCol w="648072"/>
                <a:gridCol w="730424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Atividades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Ago/11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Set/11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Out/11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Nov/11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Dez/11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Dividir</a:t>
                      </a:r>
                      <a:r>
                        <a:rPr lang="pt-BR" baseline="0" dirty="0" smtClean="0"/>
                        <a:t> para Conquistar e </a:t>
                      </a:r>
                      <a:r>
                        <a:rPr lang="pt-BR" baseline="0" dirty="0" err="1" smtClean="0"/>
                        <a:t>Backtracking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Branch-and-Bound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Programação Dinâmica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Abordagem Gulosa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Teste</a:t>
                      </a:r>
                      <a:r>
                        <a:rPr lang="pt-BR" baseline="0" dirty="0" smtClean="0"/>
                        <a:t>s de Validação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Redigir Monografia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Apresentação da Monografia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endParaRPr lang="pt-BR" sz="800" dirty="0" smtClean="0"/>
          </a:p>
          <a:p>
            <a:r>
              <a:rPr lang="pt-BR" dirty="0" smtClean="0"/>
              <a:t>Motivação</a:t>
            </a:r>
          </a:p>
          <a:p>
            <a:endParaRPr lang="pt-BR" sz="800" dirty="0" smtClean="0"/>
          </a:p>
          <a:p>
            <a:r>
              <a:rPr lang="pt-BR" dirty="0" smtClean="0"/>
              <a:t>Objetivos</a:t>
            </a:r>
          </a:p>
          <a:p>
            <a:endParaRPr lang="pt-BR" sz="800" dirty="0" smtClean="0"/>
          </a:p>
          <a:p>
            <a:r>
              <a:rPr lang="pt-BR" dirty="0" smtClean="0"/>
              <a:t>Primeiros Resultados</a:t>
            </a:r>
          </a:p>
          <a:p>
            <a:endParaRPr lang="pt-BR" sz="800" dirty="0" smtClean="0"/>
          </a:p>
          <a:p>
            <a:r>
              <a:rPr lang="pt-BR" dirty="0" smtClean="0"/>
              <a:t>Trabalhos Futuros</a:t>
            </a:r>
          </a:p>
          <a:p>
            <a:endParaRPr lang="pt-BR" sz="800" dirty="0" smtClean="0"/>
          </a:p>
          <a:p>
            <a:r>
              <a:rPr lang="pt-BR" dirty="0" smtClean="0"/>
              <a:t>Cronograma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BCC241 – Projeto e Análise de Algoritmos</a:t>
            </a:r>
          </a:p>
          <a:p>
            <a:endParaRPr lang="pt-BR" sz="800" dirty="0" smtClean="0"/>
          </a:p>
          <a:p>
            <a:r>
              <a:rPr lang="pt-BR" dirty="0" smtClean="0"/>
              <a:t>Aprendizagem baseada em exemplos</a:t>
            </a:r>
          </a:p>
          <a:p>
            <a:endParaRPr lang="pt-BR" sz="800" dirty="0" smtClean="0"/>
          </a:p>
          <a:p>
            <a:r>
              <a:rPr lang="pt-BR" dirty="0" smtClean="0"/>
              <a:t>O projeto (PAA)²</a:t>
            </a:r>
          </a:p>
          <a:p>
            <a:endParaRPr lang="pt-BR" sz="800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Ferramenta didática</a:t>
            </a:r>
          </a:p>
          <a:p>
            <a:endParaRPr lang="pt-BR" sz="800" dirty="0" smtClean="0"/>
          </a:p>
          <a:p>
            <a:r>
              <a:rPr lang="pt-BR" dirty="0" smtClean="0"/>
              <a:t>Familiaridade com boas práticas de programação</a:t>
            </a:r>
          </a:p>
          <a:p>
            <a:endParaRPr lang="pt-BR" sz="800" dirty="0" smtClean="0"/>
          </a:p>
          <a:p>
            <a:r>
              <a:rPr lang="pt-BR" dirty="0" smtClean="0"/>
              <a:t>Aprofundamento em técnicas de orientação a objetos e programação genérica</a:t>
            </a:r>
          </a:p>
          <a:p>
            <a:endParaRPr lang="pt-BR" sz="800" dirty="0" smtClean="0"/>
          </a:p>
          <a:p>
            <a:r>
              <a:rPr lang="pt-BR" dirty="0" smtClean="0"/>
              <a:t>Foco no conteúdo da disciplina</a:t>
            </a:r>
          </a:p>
          <a:p>
            <a:endParaRPr lang="pt-BR" sz="800" dirty="0" smtClean="0"/>
          </a:p>
          <a:p>
            <a:r>
              <a:rPr lang="pt-BR" dirty="0" smtClean="0"/>
              <a:t>Exploração de análise empírica de implementações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 Geral:</a:t>
            </a:r>
          </a:p>
          <a:p>
            <a:endParaRPr lang="pt-BR" sz="800" dirty="0" smtClean="0"/>
          </a:p>
          <a:p>
            <a:pPr lvl="1"/>
            <a:r>
              <a:rPr lang="pt-BR" dirty="0" smtClean="0"/>
              <a:t>Biblioteca em Java com implementações genéricas dos paradigmas: </a:t>
            </a:r>
          </a:p>
          <a:p>
            <a:pPr lvl="1"/>
            <a:endParaRPr lang="pt-BR" sz="800" dirty="0" smtClean="0"/>
          </a:p>
          <a:p>
            <a:pPr lvl="2"/>
            <a:r>
              <a:rPr lang="pt-BR" dirty="0" smtClean="0"/>
              <a:t>Dividir para Conquistar</a:t>
            </a:r>
          </a:p>
          <a:p>
            <a:pPr lvl="2"/>
            <a:endParaRPr lang="pt-BR" sz="800" dirty="0" smtClean="0"/>
          </a:p>
          <a:p>
            <a:pPr lvl="2"/>
            <a:r>
              <a:rPr lang="pt-BR" dirty="0" err="1" smtClean="0"/>
              <a:t>Backtracking</a:t>
            </a:r>
            <a:endParaRPr lang="pt-BR" dirty="0" smtClean="0"/>
          </a:p>
          <a:p>
            <a:pPr lvl="2"/>
            <a:endParaRPr lang="pt-BR" sz="800" dirty="0" smtClean="0"/>
          </a:p>
          <a:p>
            <a:pPr lvl="2"/>
            <a:r>
              <a:rPr lang="pt-BR" dirty="0" err="1" smtClean="0"/>
              <a:t>Branch-and-Bound</a:t>
            </a:r>
            <a:endParaRPr lang="pt-BR" dirty="0" smtClean="0"/>
          </a:p>
          <a:p>
            <a:pPr lvl="2"/>
            <a:endParaRPr lang="pt-BR" sz="800" dirty="0" smtClean="0"/>
          </a:p>
          <a:p>
            <a:pPr lvl="2"/>
            <a:r>
              <a:rPr lang="pt-BR" dirty="0" smtClean="0"/>
              <a:t>Abordagem Gulosa</a:t>
            </a:r>
          </a:p>
          <a:p>
            <a:pPr lvl="2"/>
            <a:endParaRPr lang="pt-BR" sz="800" dirty="0" smtClean="0"/>
          </a:p>
          <a:p>
            <a:pPr lvl="2"/>
            <a:r>
              <a:rPr lang="pt-BR" dirty="0" smtClean="0"/>
              <a:t>Programação Dinâmica</a:t>
            </a:r>
          </a:p>
          <a:p>
            <a:pPr lvl="1"/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Objetivos Específicos:</a:t>
            </a:r>
          </a:p>
          <a:p>
            <a:endParaRPr lang="pt-BR" sz="800" dirty="0" smtClean="0"/>
          </a:p>
          <a:p>
            <a:pPr lvl="1"/>
            <a:r>
              <a:rPr lang="pt-BR" dirty="0" smtClean="0"/>
              <a:t>Documentação de código exemplo</a:t>
            </a:r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Página web do projeto</a:t>
            </a:r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Apresentar </a:t>
            </a:r>
            <a:r>
              <a:rPr lang="pt-BR" dirty="0" smtClean="0"/>
              <a:t>instrumentação de código para tomada de tempo e análise empírica comparativa</a:t>
            </a:r>
          </a:p>
          <a:p>
            <a:pPr lvl="1"/>
            <a:endParaRPr lang="pt-BR" sz="800" i="1" dirty="0" smtClean="0"/>
          </a:p>
          <a:p>
            <a:pPr lvl="1"/>
            <a:r>
              <a:rPr lang="pt-BR" dirty="0" smtClean="0"/>
              <a:t>Testes de desempenho em algumas técnicas</a:t>
            </a:r>
          </a:p>
          <a:p>
            <a:pPr lvl="1">
              <a:buNone/>
            </a:pPr>
            <a:endParaRPr lang="pt-BR" i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Primeiros resultados</a:t>
            </a:r>
            <a:br>
              <a:rPr lang="pt-BR" dirty="0" smtClean="0"/>
            </a:br>
            <a:r>
              <a:rPr lang="pt-BR" sz="2400" dirty="0" smtClean="0"/>
              <a:t>Tecnologias </a:t>
            </a:r>
            <a:r>
              <a:rPr lang="pt-BR" sz="2400" dirty="0" smtClean="0"/>
              <a:t>Estudadas - </a:t>
            </a:r>
            <a:r>
              <a:rPr lang="pt-BR" sz="2400" dirty="0" err="1" smtClean="0"/>
              <a:t>Doxygen</a:t>
            </a:r>
            <a:endParaRPr lang="pt-BR" dirty="0"/>
          </a:p>
        </p:txBody>
      </p:sp>
      <p:pic>
        <p:nvPicPr>
          <p:cNvPr id="7" name="Imagem 6" descr="doxygen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8460432" cy="4904911"/>
          </a:xfrm>
          <a:prstGeom prst="rect">
            <a:avLst/>
          </a:prstGeom>
        </p:spPr>
      </p:pic>
      <p:pic>
        <p:nvPicPr>
          <p:cNvPr id="2050" name="Picture 2" descr="C:\Users\Thiago\Desktop\apresentação monografia I\doxygen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56792"/>
            <a:ext cx="8496944" cy="4896543"/>
          </a:xfrm>
          <a:prstGeom prst="rect">
            <a:avLst/>
          </a:prstGeom>
          <a:noFill/>
        </p:spPr>
      </p:pic>
      <p:pic>
        <p:nvPicPr>
          <p:cNvPr id="2051" name="Picture 3" descr="C:\Users\Thiago\Desktop\apresentação monografia I\doxyge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556792"/>
            <a:ext cx="8568952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eclipse-java-ide-3.6-heli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204864"/>
            <a:ext cx="4884192" cy="3118952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600" dirty="0" smtClean="0"/>
              <a:t>Primeiros resultados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>Tecnologias Estudadas – Eclipse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00" dirty="0" smtClean="0"/>
          </a:p>
          <a:p>
            <a:r>
              <a:rPr lang="pt-BR" dirty="0" smtClean="0"/>
              <a:t>Dividir para Conquistar</a:t>
            </a:r>
            <a:r>
              <a:rPr lang="pt-BR" dirty="0" smtClean="0"/>
              <a:t>:</a:t>
            </a:r>
          </a:p>
          <a:p>
            <a:pPr>
              <a:buNone/>
            </a:pPr>
            <a:endParaRPr lang="pt-BR" sz="800" dirty="0" smtClean="0"/>
          </a:p>
          <a:p>
            <a:pPr lvl="1"/>
            <a:r>
              <a:rPr lang="pt-BR" dirty="0" smtClean="0"/>
              <a:t>Divide em problemas menores</a:t>
            </a:r>
          </a:p>
          <a:p>
            <a:pPr lvl="1">
              <a:buNone/>
            </a:pPr>
            <a:r>
              <a:rPr lang="pt-BR" sz="900" dirty="0" smtClean="0"/>
              <a:t>	</a:t>
            </a:r>
          </a:p>
          <a:p>
            <a:pPr lvl="1"/>
            <a:r>
              <a:rPr lang="pt-BR" dirty="0" smtClean="0"/>
              <a:t>Resolve</a:t>
            </a:r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Combina</a:t>
            </a:r>
          </a:p>
          <a:p>
            <a:pPr lvl="1"/>
            <a:endParaRPr lang="pt-BR" dirty="0" smtClean="0"/>
          </a:p>
          <a:p>
            <a:pPr lvl="1"/>
            <a:endParaRPr lang="pt-BR" sz="800" dirty="0" smtClean="0"/>
          </a:p>
          <a:p>
            <a:r>
              <a:rPr lang="pt-BR" dirty="0" err="1" smtClean="0"/>
              <a:t>MergeSort</a:t>
            </a:r>
            <a:r>
              <a:rPr lang="pt-BR" dirty="0" smtClean="0"/>
              <a:t> e </a:t>
            </a:r>
            <a:r>
              <a:rPr lang="pt-BR" dirty="0" err="1" smtClean="0"/>
              <a:t>QuickSort</a:t>
            </a:r>
            <a:endParaRPr lang="pt-BR" dirty="0" smtClean="0"/>
          </a:p>
          <a:p>
            <a:endParaRPr lang="pt-BR" sz="8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Primeiros resultados</a:t>
            </a:r>
            <a:br>
              <a:rPr lang="pt-BR" dirty="0" smtClean="0"/>
            </a:br>
            <a:r>
              <a:rPr lang="pt-BR" sz="2400" dirty="0" smtClean="0"/>
              <a:t>Exemplo de aprendizagem por exemplos:</a:t>
            </a:r>
            <a:br>
              <a:rPr lang="pt-BR" sz="2400" dirty="0" smtClean="0"/>
            </a:br>
            <a:r>
              <a:rPr lang="pt-BR" sz="2400" dirty="0" smtClean="0"/>
              <a:t>Algoritmo de ordenação usando Dividir para Conquistar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335</TotalTime>
  <Words>208</Words>
  <Application>Microsoft Office PowerPoint</Application>
  <PresentationFormat>Apresentação na tela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Concurso</vt:lpstr>
      <vt:lpstr>                                   Relatório de Atividades  (PAA)² - Pacote de Apoio a Aprendizagem de Projeto e Análise de Algoritmos  </vt:lpstr>
      <vt:lpstr>Agenda</vt:lpstr>
      <vt:lpstr>Introdução</vt:lpstr>
      <vt:lpstr>Motivação</vt:lpstr>
      <vt:lpstr>Objetivos</vt:lpstr>
      <vt:lpstr>Objetivos</vt:lpstr>
      <vt:lpstr>Primeiros resultados Tecnologias Estudadas - Doxygen</vt:lpstr>
      <vt:lpstr>Primeiros resultados Tecnologias Estudadas – Eclipse</vt:lpstr>
      <vt:lpstr>Primeiros resultados Exemplo de aprendizagem por exemplos: Algoritmo de ordenação usando Dividir para Conquistar</vt:lpstr>
      <vt:lpstr>Primeiros resultados Projeto de classes</vt:lpstr>
      <vt:lpstr>Primeiros resultados Método Dividir para Conquistar - Genérico</vt:lpstr>
      <vt:lpstr>Primeiros resultados Avaliação empírica de complexidade</vt:lpstr>
      <vt:lpstr>Primeiros resultados Página do Projeto: www.decom.ufop.br/paapaa</vt:lpstr>
      <vt:lpstr>Trabalhos Futuros</vt:lpstr>
      <vt:lpstr>Cronograma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Atividades (PAA)² - Pa</dc:title>
  <dc:creator>Thiago</dc:creator>
  <cp:lastModifiedBy>Thiago</cp:lastModifiedBy>
  <cp:revision>76</cp:revision>
  <dcterms:created xsi:type="dcterms:W3CDTF">2011-06-16T19:04:34Z</dcterms:created>
  <dcterms:modified xsi:type="dcterms:W3CDTF">2011-06-17T23:48:03Z</dcterms:modified>
</cp:coreProperties>
</file>