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7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8" r:id="rId19"/>
    <p:sldId id="271" r:id="rId20"/>
    <p:sldId id="274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67" autoAdjust="0"/>
  </p:normalViewPr>
  <p:slideViewPr>
    <p:cSldViewPr>
      <p:cViewPr varScale="1">
        <p:scale>
          <a:sx n="57" d="100"/>
          <a:sy n="57" d="100"/>
        </p:scale>
        <p:origin x="-14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B8D7C-0CF2-4E71-B574-499FF6A5BBAA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DD23D-760C-4D55-BE7E-7BEF338234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baseline="0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DD23D-760C-4D55-BE7E-7BEF33823422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B27A9F-DA4E-43E4-9A16-A6F2569E58EE}" type="datetimeFigureOut">
              <a:rPr lang="pt-BR" smtClean="0"/>
              <a:pPr/>
              <a:t>01/07/2011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6D3B68-0110-42A2-B6F4-97C44E18863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8136904" cy="2808312"/>
          </a:xfr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pt-BR" sz="4400" dirty="0" smtClean="0"/>
              <a:t>Simulação de coleta de dados em redes de sensores sem fio por robôs móveis, utilizando a ferramenta Player/</a:t>
            </a:r>
            <a:r>
              <a:rPr lang="pt-BR" sz="4400" dirty="0" err="1" smtClean="0"/>
              <a:t>Stage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4797152"/>
            <a:ext cx="7854696" cy="1752600"/>
          </a:xfrm>
        </p:spPr>
        <p:txBody>
          <a:bodyPr/>
          <a:lstStyle/>
          <a:p>
            <a:r>
              <a:rPr lang="pt-BR" dirty="0" smtClean="0"/>
              <a:t>Aluno: Gabriel </a:t>
            </a:r>
            <a:r>
              <a:rPr lang="pt-BR" dirty="0" err="1" smtClean="0"/>
              <a:t>Angelo</a:t>
            </a:r>
            <a:r>
              <a:rPr lang="pt-BR" dirty="0" smtClean="0"/>
              <a:t> Nazário</a:t>
            </a:r>
          </a:p>
          <a:p>
            <a:r>
              <a:rPr lang="pt-BR" dirty="0" smtClean="0"/>
              <a:t>Orientadora: Andrea </a:t>
            </a:r>
            <a:r>
              <a:rPr lang="pt-BR" dirty="0" err="1" smtClean="0"/>
              <a:t>Iabrudi</a:t>
            </a:r>
            <a:r>
              <a:rPr lang="pt-BR" dirty="0" smtClean="0"/>
              <a:t> Tavares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Objetivo geral: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Estudo da coleta de dados em redes de sensores sem fio utilizando robôs móveis. Para esse estudo, serão feitas simulações com os softwares Player e </a:t>
            </a:r>
            <a:r>
              <a:rPr lang="pt-BR" dirty="0" err="1" smtClean="0"/>
              <a:t>Stage</a:t>
            </a:r>
            <a:r>
              <a:rPr lang="pt-BR" dirty="0" smtClean="0"/>
              <a:t>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Objetivos específicos: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Instalação e configuração do Player/</a:t>
            </a:r>
            <a:r>
              <a:rPr lang="pt-BR" dirty="0" err="1" smtClean="0"/>
              <a:t>Stage</a:t>
            </a:r>
            <a:r>
              <a:rPr lang="pt-BR" dirty="0" smtClean="0"/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Aprendizado de como se usar a ferramenta, através de simulações simples.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Estudo de estratégias para o problema da coleta de dados.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Definição de políticas que serão adotadas durante a coleta, de acordo com as estratégias estudadas e escolhidas.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Implementação das estratégias.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Realização das simulações.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Estudo dos resultados obtidos.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Instalação do Player/</a:t>
            </a:r>
            <a:r>
              <a:rPr lang="pt-BR" dirty="0" err="1" smtClean="0"/>
              <a:t>Stage</a:t>
            </a:r>
            <a:r>
              <a:rPr lang="pt-BR" dirty="0" smtClean="0"/>
              <a:t>.</a:t>
            </a:r>
          </a:p>
          <a:p>
            <a:r>
              <a:rPr lang="pt-BR" dirty="0" smtClean="0"/>
              <a:t>Estudo, através de um tutorial do programa, de como é o seu funcionamento, tipos de arquivos, parâmetros necessários, etc.</a:t>
            </a:r>
          </a:p>
          <a:p>
            <a:r>
              <a:rPr lang="pt-BR" dirty="0" smtClean="0"/>
              <a:t>Realização de um exemplo simples, disponível no tutorial.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Realização de algumas atividades, com o intuito de se familiarizar com o ambiente e resolver problemas simples, que serão úteis em outras etapas do trabalho.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Deslocamento de um ponto a outro.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  <p:pic>
        <p:nvPicPr>
          <p:cNvPr id="5" name="Imagem 4" descr="ativ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2060848"/>
            <a:ext cx="4608512" cy="44153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Deslocamento de um ponto a outro, com desvio de obstáculos.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  <p:pic>
        <p:nvPicPr>
          <p:cNvPr id="5" name="Imagem 4" descr="ativ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708920"/>
            <a:ext cx="3757918" cy="3600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Imagem 5" descr="fig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2708920"/>
            <a:ext cx="3600400" cy="3600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Desenvolvimento</a:t>
            </a:r>
            <a:endParaRPr lang="pt-BR" dirty="0"/>
          </a:p>
        </p:txBody>
      </p:sp>
      <p:pic>
        <p:nvPicPr>
          <p:cNvPr id="5" name="Espaço Reservado para Conteúdo 4" descr="snapshot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964" y="1557338"/>
            <a:ext cx="5184072" cy="47672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Desenvolvimento</a:t>
            </a:r>
            <a:endParaRPr lang="pt-BR" dirty="0"/>
          </a:p>
        </p:txBody>
      </p:sp>
      <p:pic>
        <p:nvPicPr>
          <p:cNvPr id="5" name="Espaço Reservado para Conteúdo 4" descr="snapshot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964" y="1557338"/>
            <a:ext cx="5184072" cy="47672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pt-BR" dirty="0" smtClean="0"/>
              <a:t>Desenvolvimento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89120"/>
          </a:xfrm>
        </p:spPr>
        <p:txBody>
          <a:bodyPr/>
          <a:lstStyle/>
          <a:p>
            <a:r>
              <a:rPr lang="pt-BR" dirty="0" smtClean="0"/>
              <a:t>Algumas estratégias que serão utilizadas no trabalho já foram escolhidas.</a:t>
            </a:r>
          </a:p>
          <a:p>
            <a:r>
              <a:rPr lang="pt-BR" dirty="0" smtClean="0"/>
              <a:t>Simplificação do problema.</a:t>
            </a:r>
          </a:p>
          <a:p>
            <a:r>
              <a:rPr lang="pt-BR" dirty="0" smtClean="0"/>
              <a:t>Uso do </a:t>
            </a:r>
            <a:r>
              <a:rPr lang="pt-BR" dirty="0" err="1" smtClean="0"/>
              <a:t>grid</a:t>
            </a:r>
            <a:r>
              <a:rPr lang="pt-BR" dirty="0" smtClean="0"/>
              <a:t> de tamanho fixo.</a:t>
            </a:r>
          </a:p>
          <a:p>
            <a:r>
              <a:rPr lang="pt-BR" dirty="0" smtClean="0"/>
              <a:t>Forma de caminhamento.</a:t>
            </a:r>
          </a:p>
          <a:p>
            <a:r>
              <a:rPr lang="pt-BR" dirty="0" smtClean="0"/>
              <a:t>Desvio do obstáculo.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Trabalhos Futuros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Escolha das decisões de implementação das ações do robô: quantos nós serão visitados, ordem das visitas.</a:t>
            </a:r>
          </a:p>
          <a:p>
            <a:r>
              <a:rPr lang="pt-BR" dirty="0" smtClean="0"/>
              <a:t>Realização e estudo das simulações: perda de dados, eficiência...</a:t>
            </a:r>
          </a:p>
          <a:p>
            <a:r>
              <a:rPr lang="pt-BR" dirty="0" smtClean="0"/>
              <a:t>Apresentação do relatório final dos estudos.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Uso das redes de sensores.</a:t>
            </a:r>
          </a:p>
          <a:p>
            <a:r>
              <a:rPr lang="pt-BR" dirty="0" smtClean="0"/>
              <a:t>Uma rede de sensores (tanto sem fio quanto </a:t>
            </a:r>
            <a:r>
              <a:rPr lang="pt-BR" dirty="0" err="1" smtClean="0"/>
              <a:t>cabeada</a:t>
            </a:r>
            <a:r>
              <a:rPr lang="pt-BR" dirty="0" smtClean="0"/>
              <a:t>) é constituída basicamente de: fenômeno, observador e sensor.</a:t>
            </a:r>
          </a:p>
          <a:p>
            <a:r>
              <a:rPr lang="pt-BR" dirty="0" smtClean="0"/>
              <a:t>Tipos de sensores.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  <p:pic>
        <p:nvPicPr>
          <p:cNvPr id="1026" name="Picture 2" descr="D:\Aulas\Monografia I\Relatório de Atividades\fig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2560" y="3789040"/>
            <a:ext cx="3007592" cy="30075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lnSpcReduction="10000"/>
          </a:bodyPr>
          <a:lstStyle/>
          <a:p>
            <a:r>
              <a:rPr lang="pt-BR" sz="1800" i="1" dirty="0" err="1" smtClean="0"/>
              <a:t>The</a:t>
            </a:r>
            <a:r>
              <a:rPr lang="pt-BR" sz="1800" i="1" dirty="0" smtClean="0"/>
              <a:t> Player Project</a:t>
            </a:r>
            <a:r>
              <a:rPr lang="pt-BR" sz="1800" dirty="0" smtClean="0"/>
              <a:t>. http://playerstage.sourceforge.net. Acessado pela última vez em 15/05/2011.</a:t>
            </a:r>
          </a:p>
          <a:p>
            <a:r>
              <a:rPr lang="pt-BR" sz="1800" i="1" dirty="0" smtClean="0"/>
              <a:t>Player/</a:t>
            </a:r>
            <a:r>
              <a:rPr lang="pt-BR" sz="1800" i="1" dirty="0" err="1" smtClean="0"/>
              <a:t>stage</a:t>
            </a:r>
            <a:r>
              <a:rPr lang="pt-BR" sz="1800" i="1" dirty="0" smtClean="0"/>
              <a:t> </a:t>
            </a:r>
            <a:r>
              <a:rPr lang="pt-BR" sz="1800" i="1" dirty="0" err="1" smtClean="0"/>
              <a:t>wiki</a:t>
            </a:r>
            <a:r>
              <a:rPr lang="pt-BR" sz="1800" dirty="0" smtClean="0"/>
              <a:t>. http://playerstage.sourceforge.net/wiki/Main_Page. Acessado pela última vez em 15/05/2011.</a:t>
            </a:r>
          </a:p>
          <a:p>
            <a:r>
              <a:rPr lang="pt-BR" sz="1800" dirty="0" smtClean="0"/>
              <a:t>Leslie Pack </a:t>
            </a:r>
            <a:r>
              <a:rPr lang="pt-BR" sz="1800" dirty="0" err="1" smtClean="0"/>
              <a:t>Kaelbling</a:t>
            </a:r>
            <a:r>
              <a:rPr lang="pt-BR" sz="1800" dirty="0" smtClean="0"/>
              <a:t>, Michael L. Littman, </a:t>
            </a:r>
            <a:r>
              <a:rPr lang="pt-BR" sz="1800" dirty="0" err="1" smtClean="0"/>
              <a:t>and</a:t>
            </a:r>
            <a:r>
              <a:rPr lang="pt-BR" sz="1800" dirty="0" smtClean="0"/>
              <a:t> Anthony R. Cassandra. </a:t>
            </a:r>
            <a:r>
              <a:rPr lang="pt-BR" sz="1800" i="1" dirty="0" err="1" smtClean="0"/>
              <a:t>Planning</a:t>
            </a:r>
            <a:r>
              <a:rPr lang="pt-BR" sz="1800" i="1" dirty="0" smtClean="0"/>
              <a:t> </a:t>
            </a:r>
            <a:r>
              <a:rPr lang="en-US" sz="1800" i="1" dirty="0" smtClean="0"/>
              <a:t>and acting in partially observable stochastic domains</a:t>
            </a:r>
            <a:r>
              <a:rPr lang="en-US" sz="1800" dirty="0" smtClean="0"/>
              <a:t>. ARTIFICIAL INTELLIGENCE, </a:t>
            </a:r>
            <a:r>
              <a:rPr lang="pt-BR" sz="1800" dirty="0" smtClean="0"/>
              <a:t>1998.</a:t>
            </a:r>
          </a:p>
          <a:p>
            <a:r>
              <a:rPr lang="pt-BR" sz="1800" dirty="0" smtClean="0"/>
              <a:t>Antonio Alfredo Ferreira Loureiro. </a:t>
            </a:r>
            <a:r>
              <a:rPr lang="pt-BR" sz="1800" i="1" dirty="0" smtClean="0"/>
              <a:t>Redes de sensores sem fio</a:t>
            </a:r>
            <a:r>
              <a:rPr lang="pt-BR" sz="1800" dirty="0" smtClean="0"/>
              <a:t>. Disponível em http://www.ic.unicamp.br/~cmbm/desafios_SBC/loureiroredesensores.pdf .</a:t>
            </a:r>
          </a:p>
          <a:p>
            <a:r>
              <a:rPr lang="pt-BR" sz="1800" dirty="0" smtClean="0"/>
              <a:t>Mário Montenegro Campos Marcelo </a:t>
            </a:r>
            <a:r>
              <a:rPr lang="pt-BR" sz="1800" dirty="0" err="1" smtClean="0"/>
              <a:t>Boghetti</a:t>
            </a:r>
            <a:r>
              <a:rPr lang="pt-BR" sz="1800" dirty="0" smtClean="0"/>
              <a:t> Soares. </a:t>
            </a:r>
            <a:r>
              <a:rPr lang="pt-BR" sz="1800" i="1" dirty="0" err="1" smtClean="0"/>
              <a:t>On</a:t>
            </a:r>
            <a:r>
              <a:rPr lang="pt-BR" sz="1800" i="1" dirty="0" smtClean="0"/>
              <a:t> </a:t>
            </a:r>
            <a:r>
              <a:rPr lang="pt-BR" sz="1800" i="1" dirty="0" err="1" smtClean="0"/>
              <a:t>robotic</a:t>
            </a:r>
            <a:r>
              <a:rPr lang="pt-BR" sz="1800" i="1" dirty="0" smtClean="0"/>
              <a:t> data </a:t>
            </a:r>
            <a:r>
              <a:rPr lang="pt-BR" sz="1800" i="1" dirty="0" err="1" smtClean="0"/>
              <a:t>collection</a:t>
            </a:r>
            <a:r>
              <a:rPr lang="pt-BR" sz="1800" i="1" dirty="0" smtClean="0"/>
              <a:t> </a:t>
            </a:r>
            <a:r>
              <a:rPr lang="en-US" sz="1800" i="1" dirty="0" smtClean="0"/>
              <a:t>strategies in wireless sensor networks: From deterministic to stochastic approaches.</a:t>
            </a:r>
          </a:p>
          <a:p>
            <a:r>
              <a:rPr lang="en-US" sz="1800" dirty="0" smtClean="0"/>
              <a:t>Jennifer Owen. </a:t>
            </a:r>
            <a:r>
              <a:rPr lang="en-US" sz="1800" i="1" dirty="0" smtClean="0"/>
              <a:t>How to Use Player/Stage</a:t>
            </a:r>
            <a:r>
              <a:rPr lang="en-US" sz="1800" dirty="0" smtClean="0"/>
              <a:t>, 2010. </a:t>
            </a:r>
            <a:r>
              <a:rPr lang="en-US" sz="1800" dirty="0" err="1" smtClean="0"/>
              <a:t>Disponível</a:t>
            </a:r>
            <a:r>
              <a:rPr lang="en-US" sz="1800" dirty="0" smtClean="0"/>
              <a:t> </a:t>
            </a:r>
            <a:r>
              <a:rPr lang="en-US" sz="1800" dirty="0" err="1" smtClean="0"/>
              <a:t>em</a:t>
            </a:r>
            <a:r>
              <a:rPr lang="en-US" sz="1800" dirty="0" smtClean="0"/>
              <a:t> http://</a:t>
            </a:r>
            <a:r>
              <a:rPr lang="pt-BR" sz="1800" dirty="0" err="1" smtClean="0"/>
              <a:t>playerstage</a:t>
            </a:r>
            <a:r>
              <a:rPr lang="pt-BR" sz="1800" dirty="0" smtClean="0"/>
              <a:t>.</a:t>
            </a:r>
            <a:r>
              <a:rPr lang="pt-BR" sz="1800" dirty="0" err="1" smtClean="0"/>
              <a:t>sourceforge</a:t>
            </a:r>
            <a:r>
              <a:rPr lang="pt-BR" sz="1800" dirty="0" smtClean="0"/>
              <a:t>.net/</a:t>
            </a:r>
            <a:r>
              <a:rPr lang="pt-BR" sz="1800" dirty="0" err="1" smtClean="0"/>
              <a:t>index</a:t>
            </a:r>
            <a:r>
              <a:rPr lang="pt-BR" sz="1800" dirty="0" smtClean="0"/>
              <a:t>.</a:t>
            </a:r>
            <a:r>
              <a:rPr lang="pt-BR" sz="1800" dirty="0" err="1" smtClean="0"/>
              <a:t>php</a:t>
            </a:r>
            <a:r>
              <a:rPr lang="pt-BR" sz="1800" dirty="0" smtClean="0"/>
              <a:t>?</a:t>
            </a:r>
            <a:r>
              <a:rPr lang="pt-BR" sz="1800" dirty="0" err="1" smtClean="0"/>
              <a:t>src</a:t>
            </a:r>
            <a:r>
              <a:rPr lang="pt-BR" sz="1800" dirty="0" smtClean="0"/>
              <a:t>=</a:t>
            </a:r>
            <a:r>
              <a:rPr lang="pt-BR" sz="1800" dirty="0" err="1" smtClean="0"/>
              <a:t>doc</a:t>
            </a:r>
            <a:r>
              <a:rPr lang="pt-BR" sz="1800" dirty="0" smtClean="0"/>
              <a:t>.</a:t>
            </a:r>
          </a:p>
          <a:p>
            <a:r>
              <a:rPr lang="pt-BR" sz="1800" dirty="0" smtClean="0"/>
              <a:t>Denis Fernando Wolf. </a:t>
            </a:r>
            <a:r>
              <a:rPr lang="pt-BR" sz="1800" i="1" dirty="0" smtClean="0"/>
              <a:t>Player/</a:t>
            </a:r>
            <a:r>
              <a:rPr lang="pt-BR" sz="1800" i="1" dirty="0" err="1" smtClean="0"/>
              <a:t>Stage</a:t>
            </a:r>
            <a:r>
              <a:rPr lang="pt-BR" sz="1800" i="1" dirty="0" smtClean="0"/>
              <a:t>: controlador e simulador de robôs móveis</a:t>
            </a:r>
            <a:r>
              <a:rPr lang="pt-BR" sz="1800" dirty="0" smtClean="0"/>
              <a:t>. Disponível em http://www.icmc.usp.br/~denis/files/Player_man_v20.pdf.</a:t>
            </a:r>
            <a:endParaRPr lang="pt-BR" sz="1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Áreas de 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Militar.</a:t>
            </a:r>
          </a:p>
          <a:p>
            <a:r>
              <a:rPr lang="pt-BR" dirty="0" smtClean="0"/>
              <a:t>Meio ambiente.</a:t>
            </a:r>
          </a:p>
          <a:p>
            <a:r>
              <a:rPr lang="pt-BR" dirty="0" smtClean="0"/>
              <a:t>Tráfego.</a:t>
            </a:r>
          </a:p>
          <a:p>
            <a:r>
              <a:rPr lang="pt-BR" dirty="0" smtClean="0"/>
              <a:t>Industrial.</a:t>
            </a:r>
          </a:p>
          <a:p>
            <a:r>
              <a:rPr lang="pt-BR" dirty="0" smtClean="0"/>
              <a:t>Entre outras.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Limitações de um sensor (energia, capacidade de armazenamento, raio de atuação).</a:t>
            </a:r>
          </a:p>
          <a:p>
            <a:r>
              <a:rPr lang="pt-BR" dirty="0" smtClean="0"/>
              <a:t>Consumo de energia: ponto importante.</a:t>
            </a:r>
          </a:p>
          <a:p>
            <a:r>
              <a:rPr lang="pt-BR" dirty="0" smtClean="0"/>
              <a:t>Modo </a:t>
            </a:r>
            <a:r>
              <a:rPr lang="pt-BR" dirty="0" err="1" smtClean="0"/>
              <a:t>multi-hop</a:t>
            </a:r>
            <a:r>
              <a:rPr lang="pt-BR" dirty="0" smtClean="0"/>
              <a:t> de envio dos dados: alto consumo dos recursos energéticos.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  <p:pic>
        <p:nvPicPr>
          <p:cNvPr id="5" name="Imagem 4" descr="multi-ho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3717032"/>
            <a:ext cx="2779776" cy="28254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Alternativa ao modo </a:t>
            </a:r>
            <a:r>
              <a:rPr lang="pt-BR" dirty="0" err="1" smtClean="0"/>
              <a:t>multi-hop</a:t>
            </a:r>
            <a:r>
              <a:rPr lang="pt-BR" dirty="0" smtClean="0"/>
              <a:t>: uso de robôs móveis que fazem a coleta dos dados.</a:t>
            </a:r>
          </a:p>
          <a:p>
            <a:r>
              <a:rPr lang="pt-BR" dirty="0" smtClean="0"/>
              <a:t>Economia de energia, o que torna esse processo viável.</a:t>
            </a:r>
          </a:p>
          <a:p>
            <a:r>
              <a:rPr lang="pt-BR" dirty="0" smtClean="0"/>
              <a:t>Robôs percorrem o ambiente onde estão os sensores.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  <p:pic>
        <p:nvPicPr>
          <p:cNvPr id="5" name="Imagem 4" descr="fig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6708" y="3533236"/>
            <a:ext cx="3013444" cy="30641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Atividades geralmente acontecem em um ambiente estocástico, guiado por fatores não-determinísticos.</a:t>
            </a:r>
          </a:p>
          <a:p>
            <a:r>
              <a:rPr lang="pt-BR" dirty="0" smtClean="0"/>
              <a:t>Alto grau de complexidade computacional, devido a incerteza na tomada de decisões, aspectos físicos, ações, e outros fatores.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Importância da simulação para esse problema.</a:t>
            </a:r>
          </a:p>
          <a:p>
            <a:r>
              <a:rPr lang="pt-BR" dirty="0" smtClean="0"/>
              <a:t>Diminuição de custos.</a:t>
            </a:r>
          </a:p>
          <a:p>
            <a:r>
              <a:rPr lang="pt-BR" dirty="0" smtClean="0"/>
              <a:t>Exploração de diferentes cenários.</a:t>
            </a:r>
          </a:p>
          <a:p>
            <a:r>
              <a:rPr lang="pt-BR" dirty="0" smtClean="0"/>
              <a:t>Modelagem: abstração do problema real.</a:t>
            </a:r>
          </a:p>
          <a:p>
            <a:r>
              <a:rPr lang="pt-BR" dirty="0" smtClean="0"/>
              <a:t>Simplificação do problema, não considerando suas características não-determinísticas.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  <p:pic>
        <p:nvPicPr>
          <p:cNvPr id="5" name="Espaço Reservado para Conteúdo 3" descr="fig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2076130"/>
            <a:ext cx="4107506" cy="41075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Imagem 6" descr="fig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10" y="2060149"/>
            <a:ext cx="4176462" cy="41357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r>
              <a:rPr lang="pt-BR" dirty="0" smtClean="0"/>
              <a:t>Justificativa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pt-BR" dirty="0" smtClean="0"/>
              <a:t>Utilização dos softwares Player e </a:t>
            </a:r>
            <a:r>
              <a:rPr lang="pt-BR" dirty="0" err="1" smtClean="0"/>
              <a:t>Stage</a:t>
            </a:r>
            <a:r>
              <a:rPr lang="pt-BR" dirty="0" smtClean="0"/>
              <a:t> para a realização das simulações.</a:t>
            </a:r>
          </a:p>
          <a:p>
            <a:r>
              <a:rPr lang="pt-BR" dirty="0" smtClean="0"/>
              <a:t>Player: ferramenta voltada para aplicações de controle de robôs móveis. Código aberto e livre distribuição. Possui suporte a diversas linguagens, tais como C, C++, Java e </a:t>
            </a:r>
            <a:r>
              <a:rPr lang="pt-BR" dirty="0" err="1" smtClean="0"/>
              <a:t>Python</a:t>
            </a:r>
            <a:r>
              <a:rPr lang="pt-BR" dirty="0" smtClean="0"/>
              <a:t>.</a:t>
            </a:r>
          </a:p>
          <a:p>
            <a:r>
              <a:rPr lang="pt-BR" dirty="0" err="1" smtClean="0"/>
              <a:t>Stage</a:t>
            </a:r>
            <a:r>
              <a:rPr lang="pt-BR" dirty="0" smtClean="0"/>
              <a:t>: simulador de ambientes e robôs em 2 dimensões, compatível com o Player.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343800" y="6536377"/>
            <a:ext cx="1764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BCC390 – Monografia I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468</TotalTime>
  <Words>779</Words>
  <Application>Microsoft Office PowerPoint</Application>
  <PresentationFormat>Apresentação na tela (4:3)</PresentationFormat>
  <Paragraphs>111</Paragraphs>
  <Slides>20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Fluxo</vt:lpstr>
      <vt:lpstr>Simulação de coleta de dados em redes de sensores sem fio por robôs móveis, utilizando a ferramenta Player/Stage</vt:lpstr>
      <vt:lpstr>Introdução</vt:lpstr>
      <vt:lpstr>Áreas de aplicação</vt:lpstr>
      <vt:lpstr>Justificativa</vt:lpstr>
      <vt:lpstr>Justificativa</vt:lpstr>
      <vt:lpstr>Justificativa</vt:lpstr>
      <vt:lpstr>Justificativa</vt:lpstr>
      <vt:lpstr>Justificativa</vt:lpstr>
      <vt:lpstr>Justificativa</vt:lpstr>
      <vt:lpstr>Objetivos</vt:lpstr>
      <vt:lpstr>Objetivos</vt:lpstr>
      <vt:lpstr>Desenvolvimento</vt:lpstr>
      <vt:lpstr>Desenvolvimento</vt:lpstr>
      <vt:lpstr>Desenvolvimento</vt:lpstr>
      <vt:lpstr>Desenvolvimento</vt:lpstr>
      <vt:lpstr>Desenvolvimento</vt:lpstr>
      <vt:lpstr>Desenvolvimento</vt:lpstr>
      <vt:lpstr>Desenvolvimento</vt:lpstr>
      <vt:lpstr>Trabalhos Futuros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Simulação de coleta de dados em redes de sensores sem fio por robôs móveis utilizando a ferramenta Player/Stage</dc:title>
  <dc:creator>Gabriel</dc:creator>
  <cp:lastModifiedBy>Gabriel</cp:lastModifiedBy>
  <cp:revision>40</cp:revision>
  <dcterms:created xsi:type="dcterms:W3CDTF">2011-06-29T18:07:45Z</dcterms:created>
  <dcterms:modified xsi:type="dcterms:W3CDTF">2011-07-01T23:34:57Z</dcterms:modified>
</cp:coreProperties>
</file>