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3A7E8-02A8-4EF8-8C02-1B3B842F36FD}" type="datetimeFigureOut">
              <a:rPr lang="pt-BR" smtClean="0"/>
              <a:t>10/12/2010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A06B-02D3-4036-AE17-57B5D664346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Construção de </a:t>
            </a:r>
            <a:r>
              <a:rPr lang="pt-BR" dirty="0" err="1" smtClean="0"/>
              <a:t>Wiki</a:t>
            </a:r>
            <a:r>
              <a:rPr lang="pt-BR" dirty="0" smtClean="0"/>
              <a:t> para a MISTOOL, uma Ferramenta de</a:t>
            </a:r>
            <a:br>
              <a:rPr lang="pt-BR" dirty="0" smtClean="0"/>
            </a:br>
            <a:r>
              <a:rPr lang="pt-BR" dirty="0" smtClean="0"/>
              <a:t>Aplicação do Método de Inspeção Semiótica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725144"/>
            <a:ext cx="6400800" cy="1752600"/>
          </a:xfrm>
        </p:spPr>
        <p:txBody>
          <a:bodyPr>
            <a:normAutofit/>
          </a:bodyPr>
          <a:lstStyle/>
          <a:p>
            <a:r>
              <a:rPr lang="pt-BR" dirty="0" smtClean="0"/>
              <a:t>Gabriel </a:t>
            </a:r>
            <a:r>
              <a:rPr lang="pt-BR" dirty="0" err="1" smtClean="0"/>
              <a:t>Angelo</a:t>
            </a:r>
            <a:r>
              <a:rPr lang="pt-BR" dirty="0" smtClean="0"/>
              <a:t> Nazário</a:t>
            </a:r>
          </a:p>
          <a:p>
            <a:r>
              <a:rPr lang="pt-BR" dirty="0" smtClean="0"/>
              <a:t>Orientador: Elton José da Silva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Referências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en-US" sz="2000" i="1" dirty="0" smtClean="0"/>
              <a:t>List </a:t>
            </a:r>
            <a:r>
              <a:rPr lang="en-US" sz="2000" i="1" dirty="0"/>
              <a:t>of Wiki </a:t>
            </a:r>
            <a:r>
              <a:rPr lang="en-US" sz="2000" i="1" dirty="0" smtClean="0"/>
              <a:t>Software: </a:t>
            </a:r>
          </a:p>
          <a:p>
            <a:pPr>
              <a:buNone/>
            </a:pPr>
            <a:r>
              <a:rPr lang="pt-BR" sz="2000" dirty="0" smtClean="0"/>
              <a:t>	http://en.wikipedia.org/wiki/List_of_wiki_software#</a:t>
            </a:r>
            <a:r>
              <a:rPr lang="pt-BR" sz="2000" dirty="0" err="1" smtClean="0"/>
              <a:t>PHP-based</a:t>
            </a:r>
            <a:r>
              <a:rPr lang="pt-BR" sz="2000" dirty="0" smtClean="0"/>
              <a:t>/</a:t>
            </a:r>
          </a:p>
          <a:p>
            <a:r>
              <a:rPr lang="pt-BR" sz="2000" i="1" dirty="0" err="1"/>
              <a:t>MediaWiki</a:t>
            </a:r>
            <a:r>
              <a:rPr lang="pt-BR" sz="2000" i="1" dirty="0"/>
              <a:t>:</a:t>
            </a:r>
            <a:r>
              <a:rPr lang="pt-BR" sz="2000" dirty="0"/>
              <a:t> www.mediawiki.org</a:t>
            </a:r>
            <a:r>
              <a:rPr lang="pt-BR" sz="2000" dirty="0" smtClean="0"/>
              <a:t>/</a:t>
            </a:r>
          </a:p>
          <a:p>
            <a:r>
              <a:rPr lang="pt-BR" sz="2000" i="1" dirty="0" err="1"/>
              <a:t>DokuWiki</a:t>
            </a:r>
            <a:r>
              <a:rPr lang="pt-BR" sz="2000" i="1" dirty="0"/>
              <a:t>:</a:t>
            </a:r>
            <a:r>
              <a:rPr lang="pt-BR" sz="2000" dirty="0"/>
              <a:t> www.dokuwiki.org/dokuwiki</a:t>
            </a:r>
            <a:r>
              <a:rPr lang="pt-BR" sz="2000" dirty="0" smtClean="0"/>
              <a:t>/</a:t>
            </a:r>
          </a:p>
          <a:p>
            <a:r>
              <a:rPr lang="pt-BR" sz="2000" i="1" dirty="0" err="1"/>
              <a:t>PHPWiki</a:t>
            </a:r>
            <a:r>
              <a:rPr lang="pt-BR" sz="2000" i="1" dirty="0"/>
              <a:t>: a PHP </a:t>
            </a:r>
            <a:r>
              <a:rPr lang="pt-BR" sz="2000" i="1" dirty="0" err="1"/>
              <a:t>WikiWikiWeb</a:t>
            </a:r>
            <a:r>
              <a:rPr lang="pt-BR" sz="2000" i="1" dirty="0"/>
              <a:t>: </a:t>
            </a:r>
            <a:r>
              <a:rPr lang="pt-BR" sz="2000" dirty="0" err="1"/>
              <a:t>phpwiki</a:t>
            </a:r>
            <a:r>
              <a:rPr lang="pt-BR" sz="2000" dirty="0"/>
              <a:t>.</a:t>
            </a:r>
            <a:r>
              <a:rPr lang="pt-BR" sz="2000" dirty="0" err="1"/>
              <a:t>sourceforge</a:t>
            </a:r>
            <a:r>
              <a:rPr lang="pt-BR" sz="2000" dirty="0"/>
              <a:t>.net</a:t>
            </a:r>
            <a:r>
              <a:rPr lang="pt-BR" sz="2000" dirty="0" smtClean="0"/>
              <a:t>/</a:t>
            </a:r>
          </a:p>
          <a:p>
            <a:r>
              <a:rPr lang="pt-BR" sz="2000" i="1" dirty="0" err="1"/>
              <a:t>PmWiki</a:t>
            </a:r>
            <a:r>
              <a:rPr lang="pt-BR" sz="2000" i="1" dirty="0"/>
              <a:t>: </a:t>
            </a:r>
            <a:r>
              <a:rPr lang="pt-BR" sz="2000" dirty="0"/>
              <a:t>http://www.pmwiki.org</a:t>
            </a:r>
            <a:r>
              <a:rPr lang="pt-BR" sz="2000" dirty="0" smtClean="0"/>
              <a:t>/</a:t>
            </a:r>
          </a:p>
          <a:p>
            <a:r>
              <a:rPr lang="pt-BR" sz="2000" i="1" dirty="0"/>
              <a:t>PHP: </a:t>
            </a:r>
            <a:r>
              <a:rPr lang="pt-BR" sz="2000" i="1" dirty="0" err="1"/>
              <a:t>Hipertext</a:t>
            </a:r>
            <a:r>
              <a:rPr lang="pt-BR" sz="2000" i="1" dirty="0"/>
              <a:t> </a:t>
            </a:r>
            <a:r>
              <a:rPr lang="pt-BR" sz="2000" i="1" dirty="0" err="1"/>
              <a:t>Preprocessor</a:t>
            </a:r>
            <a:r>
              <a:rPr lang="pt-BR" sz="2000" i="1" dirty="0"/>
              <a:t>: </a:t>
            </a:r>
            <a:r>
              <a:rPr lang="pt-BR" sz="2000" dirty="0" smtClean="0"/>
              <a:t>www.php.net</a:t>
            </a:r>
          </a:p>
          <a:p>
            <a:r>
              <a:rPr lang="pt-BR" sz="2000" i="1" dirty="0"/>
              <a:t>Implementando scripts PHP com </a:t>
            </a:r>
            <a:r>
              <a:rPr lang="pt-BR" sz="2000" i="1" dirty="0" err="1" smtClean="0"/>
              <a:t>MySQL</a:t>
            </a:r>
            <a:r>
              <a:rPr lang="pt-BR" sz="2000" i="1" dirty="0" smtClean="0"/>
              <a:t>: </a:t>
            </a:r>
            <a:r>
              <a:rPr lang="pt-BR" sz="2000" dirty="0" smtClean="0"/>
              <a:t>http</a:t>
            </a:r>
            <a:r>
              <a:rPr lang="pt-BR" sz="2000" dirty="0"/>
              <a:t>://www.vivaolinux.com.br</a:t>
            </a:r>
            <a:r>
              <a:rPr lang="pt-BR" sz="2000" dirty="0" smtClean="0"/>
              <a:t>/</a:t>
            </a:r>
            <a:endParaRPr lang="pt-BR" dirty="0"/>
          </a:p>
          <a:p>
            <a:r>
              <a:rPr lang="pt-BR" sz="2000" i="1" dirty="0"/>
              <a:t>Gerenciando Banco de Dados com </a:t>
            </a:r>
            <a:r>
              <a:rPr lang="pt-BR" sz="2000" i="1" dirty="0" err="1"/>
              <a:t>MySQL</a:t>
            </a:r>
            <a:r>
              <a:rPr lang="pt-BR" sz="2000" i="1" dirty="0" smtClean="0"/>
              <a:t>: </a:t>
            </a:r>
            <a:r>
              <a:rPr lang="pt-BR" sz="2000" dirty="0" smtClean="0"/>
              <a:t>http://www.vivaolinux.com.br/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FIM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Roteiro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104456"/>
          </a:xfrm>
        </p:spPr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Objetivos</a:t>
            </a:r>
          </a:p>
          <a:p>
            <a:r>
              <a:rPr lang="pt-BR" dirty="0" smtClean="0"/>
              <a:t>Metodologia</a:t>
            </a:r>
          </a:p>
          <a:p>
            <a:r>
              <a:rPr lang="pt-BR" dirty="0" smtClean="0"/>
              <a:t>Desenvolvimento</a:t>
            </a:r>
          </a:p>
          <a:p>
            <a:r>
              <a:rPr lang="pt-BR" dirty="0" smtClean="0"/>
              <a:t>Cronograma</a:t>
            </a:r>
          </a:p>
          <a:p>
            <a:r>
              <a:rPr lang="pt-BR" dirty="0" smtClean="0"/>
              <a:t>Referências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Introdução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dirty="0" smtClean="0"/>
              <a:t>Engenharia Semiótica: teoria do estudo da Interação Humano-Computador(IHC).</a:t>
            </a:r>
          </a:p>
          <a:p>
            <a:r>
              <a:rPr lang="pt-BR" dirty="0" smtClean="0"/>
              <a:t>Processo de comunicação entre usuário e software através de mensagens.</a:t>
            </a:r>
          </a:p>
          <a:p>
            <a:r>
              <a:rPr lang="pt-BR" dirty="0" smtClean="0"/>
              <a:t>Método de Inspeção Semiótica(MIS): avalia a comunicabilidade de um sistema interativo.</a:t>
            </a:r>
          </a:p>
          <a:p>
            <a:r>
              <a:rPr lang="pt-BR" dirty="0" err="1" smtClean="0"/>
              <a:t>MISTool</a:t>
            </a:r>
            <a:r>
              <a:rPr lang="pt-BR" dirty="0" smtClean="0"/>
              <a:t>: ambiente colaborativo para avaliação de software e/ou ensino da Engenharia Semiótica em IHC.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Objetivos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u="sng" dirty="0" smtClean="0"/>
              <a:t>Objetivo geral</a:t>
            </a:r>
            <a:r>
              <a:rPr lang="pt-BR" dirty="0" smtClean="0"/>
              <a:t>: construção da </a:t>
            </a:r>
            <a:r>
              <a:rPr lang="pt-BR" dirty="0" err="1" smtClean="0"/>
              <a:t>Wiki</a:t>
            </a:r>
            <a:r>
              <a:rPr lang="pt-BR" dirty="0" smtClean="0"/>
              <a:t> para a </a:t>
            </a:r>
            <a:r>
              <a:rPr lang="pt-BR" dirty="0" err="1" smtClean="0"/>
              <a:t>MISTool</a:t>
            </a:r>
            <a:r>
              <a:rPr lang="pt-BR" dirty="0" smtClean="0"/>
              <a:t>.</a:t>
            </a:r>
          </a:p>
          <a:p>
            <a:r>
              <a:rPr lang="pt-BR" u="sng" dirty="0" smtClean="0"/>
              <a:t>Objetivos específicos: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Estudo de plataformas </a:t>
            </a:r>
            <a:r>
              <a:rPr lang="pt-BR" dirty="0" err="1" smtClean="0"/>
              <a:t>Wiki</a:t>
            </a:r>
            <a:r>
              <a:rPr lang="pt-BR" dirty="0" smtClean="0"/>
              <a:t> disponíveis e </a:t>
            </a:r>
            <a:r>
              <a:rPr lang="pt-BR" dirty="0" smtClean="0"/>
              <a:t>escolha da mais adequada.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Integração entre </a:t>
            </a:r>
            <a:r>
              <a:rPr lang="pt-BR" dirty="0" err="1" smtClean="0"/>
              <a:t>Wiki</a:t>
            </a:r>
            <a:r>
              <a:rPr lang="pt-BR" dirty="0" smtClean="0"/>
              <a:t> escolhida e </a:t>
            </a:r>
            <a:r>
              <a:rPr lang="pt-BR" dirty="0" err="1" smtClean="0"/>
              <a:t>MISTool</a:t>
            </a:r>
            <a:r>
              <a:rPr lang="pt-BR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Metodologia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dirty="0" smtClean="0"/>
              <a:t>Busca de tutoriais sobre PHP.</a:t>
            </a:r>
          </a:p>
          <a:p>
            <a:r>
              <a:rPr lang="pt-BR" dirty="0" smtClean="0"/>
              <a:t>Implementação de scripts básicos.</a:t>
            </a:r>
          </a:p>
          <a:p>
            <a:r>
              <a:rPr lang="pt-BR" dirty="0" smtClean="0"/>
              <a:t>Estudo das plataformas de </a:t>
            </a:r>
            <a:r>
              <a:rPr lang="pt-BR" dirty="0" err="1" smtClean="0"/>
              <a:t>wiki</a:t>
            </a:r>
            <a:r>
              <a:rPr lang="pt-BR" dirty="0" smtClean="0"/>
              <a:t> disponíveis e testes.</a:t>
            </a:r>
          </a:p>
          <a:p>
            <a:r>
              <a:rPr lang="pt-BR" dirty="0" smtClean="0"/>
              <a:t>Como inserir artigos, como editar, etc.</a:t>
            </a:r>
          </a:p>
          <a:p>
            <a:r>
              <a:rPr lang="pt-BR" dirty="0" smtClean="0"/>
              <a:t>Estudo de como pegar o conteúdo de um banco de dados e inserir em outro.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Desenvolvimento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dirty="0" smtClean="0"/>
              <a:t>Estudo da linguagem PHP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Linguagem de scripts amplamente usada.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Busca por tutoriais.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PHP e </a:t>
            </a:r>
            <a:r>
              <a:rPr lang="pt-BR" dirty="0" err="1" smtClean="0"/>
              <a:t>MySQL</a:t>
            </a:r>
            <a:r>
              <a:rPr lang="pt-BR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Recuperação/armazenamento no banco de dados.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Desenvolvimento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dirty="0" smtClean="0"/>
              <a:t>Escolha da plataforma </a:t>
            </a:r>
            <a:r>
              <a:rPr lang="pt-BR" dirty="0" err="1" smtClean="0"/>
              <a:t>Wiki</a:t>
            </a: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Documentos escritos e editados pelos próprios usuários.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Diversas plataformas disponíveis.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Plataformas testadas localmente.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Estudo da documentação.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Funcionalidades.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Escolha: </a:t>
            </a:r>
            <a:r>
              <a:rPr lang="pt-BR" dirty="0" err="1" smtClean="0"/>
              <a:t>MediaWiki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Desenvolvimento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112568"/>
          </a:xfrm>
        </p:spPr>
        <p:txBody>
          <a:bodyPr/>
          <a:lstStyle/>
          <a:p>
            <a:r>
              <a:rPr lang="pt-BR" dirty="0" smtClean="0"/>
              <a:t>Integração entre </a:t>
            </a:r>
            <a:r>
              <a:rPr lang="pt-BR" dirty="0" err="1" smtClean="0"/>
              <a:t>MISTool</a:t>
            </a:r>
            <a:r>
              <a:rPr lang="pt-BR" dirty="0" smtClean="0"/>
              <a:t> e </a:t>
            </a:r>
            <a:r>
              <a:rPr lang="pt-BR" dirty="0" err="1" smtClean="0"/>
              <a:t>Wiki</a:t>
            </a:r>
            <a:r>
              <a:rPr lang="pt-BR" dirty="0" smtClean="0"/>
              <a:t> escolhida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Conteúdo da avaliação será um novo artigo.</a:t>
            </a:r>
            <a:endParaRPr lang="pt-BR" dirty="0" smtClean="0"/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Redirecionamento da </a:t>
            </a:r>
            <a:r>
              <a:rPr lang="pt-BR" dirty="0" err="1" smtClean="0"/>
              <a:t>MISTool</a:t>
            </a:r>
            <a:r>
              <a:rPr lang="pt-BR" dirty="0" smtClean="0"/>
              <a:t> para a </a:t>
            </a:r>
            <a:r>
              <a:rPr lang="pt-BR" dirty="0" err="1" smtClean="0"/>
              <a:t>wiki</a:t>
            </a:r>
            <a:r>
              <a:rPr lang="pt-BR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Pesquisa no código da plataforma.</a:t>
            </a:r>
          </a:p>
          <a:p>
            <a:pPr lvl="1">
              <a:buFont typeface="Arial" pitchFamily="34" charset="0"/>
              <a:buChar char="•"/>
            </a:pPr>
            <a:r>
              <a:rPr lang="pt-BR" dirty="0" smtClean="0"/>
              <a:t>Script PHP que recupera a avaliação final e cria um novo artigo.</a:t>
            </a:r>
          </a:p>
          <a:p>
            <a:pPr lvl="1">
              <a:buFont typeface="Arial" pitchFamily="34" charset="0"/>
              <a:buChar char="•"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Cronograma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229600" cy="235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864096"/>
                <a:gridCol w="1152128"/>
                <a:gridCol w="1008112"/>
                <a:gridCol w="1224136"/>
                <a:gridCol w="1172816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Agosto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Setembro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Outubro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Novembro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Dezembro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Estudo da ling. PHP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Estudo e escolha da </a:t>
                      </a:r>
                      <a:r>
                        <a:rPr lang="pt-BR" dirty="0" err="1" smtClean="0"/>
                        <a:t>Wiki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Integração com a </a:t>
                      </a:r>
                      <a:r>
                        <a:rPr lang="pt-BR" dirty="0" err="1" smtClean="0"/>
                        <a:t>MISTool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Redigir a monografia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Apresentação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/>
                        <a:t>X</a:t>
                      </a:r>
                      <a:endParaRPr lang="pt-B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292</Words>
  <Application>Microsoft Office PowerPoint</Application>
  <PresentationFormat>Apresentação na tela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Construção de Wiki para a MISTOOL, uma Ferramenta de Aplicação do Método de Inspeção Semiótica</vt:lpstr>
      <vt:lpstr>Roteiro</vt:lpstr>
      <vt:lpstr>Introdução</vt:lpstr>
      <vt:lpstr>Objetivos</vt:lpstr>
      <vt:lpstr>Metodologia</vt:lpstr>
      <vt:lpstr>Desenvolvimento</vt:lpstr>
      <vt:lpstr>Desenvolvimento</vt:lpstr>
      <vt:lpstr>Desenvolvimento</vt:lpstr>
      <vt:lpstr>Cronograma</vt:lpstr>
      <vt:lpstr>Referências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Construção de Wiki para a MISTOOL, uma Ferramenta de Aplicação do Método de Inspeção Semiótica</dc:title>
  <dc:creator>Gabriel</dc:creator>
  <cp:lastModifiedBy>Gabriel</cp:lastModifiedBy>
  <cp:revision>23</cp:revision>
  <dcterms:created xsi:type="dcterms:W3CDTF">2010-12-10T23:00:05Z</dcterms:created>
  <dcterms:modified xsi:type="dcterms:W3CDTF">2010-12-11T00:22:09Z</dcterms:modified>
</cp:coreProperties>
</file>