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257" r:id="rId3"/>
    <p:sldId id="260" r:id="rId4"/>
    <p:sldId id="272" r:id="rId5"/>
    <p:sldId id="268" r:id="rId6"/>
    <p:sldId id="269" r:id="rId7"/>
    <p:sldId id="270" r:id="rId8"/>
    <p:sldId id="265" r:id="rId9"/>
    <p:sldId id="264" r:id="rId10"/>
    <p:sldId id="267" r:id="rId11"/>
    <p:sldId id="263" r:id="rId12"/>
    <p:sldId id="271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9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B7C53-6476-4DA9-B0C2-B8B20E09B623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11358-296B-4B01-A09B-7229F472F9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6A6392-B64B-4BC0-BCCC-C666FE3E67EB}" type="datetimeFigureOut">
              <a:rPr lang="pt-BR" smtClean="0"/>
              <a:pPr/>
              <a:t>10/12/2010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1CD571-1E83-49D3-AA8C-6938220EDF61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Um Sistema </a:t>
            </a:r>
            <a:r>
              <a:rPr lang="pt-BR" dirty="0" err="1" smtClean="0"/>
              <a:t>Multicast</a:t>
            </a:r>
            <a:r>
              <a:rPr lang="pt-BR" dirty="0" smtClean="0"/>
              <a:t> de </a:t>
            </a:r>
            <a:r>
              <a:rPr lang="pt-BR" dirty="0" err="1" smtClean="0"/>
              <a:t>Webconference</a:t>
            </a:r>
            <a:r>
              <a:rPr lang="pt-BR" dirty="0" smtClean="0"/>
              <a:t> para a Plataforma </a:t>
            </a:r>
            <a:r>
              <a:rPr lang="pt-BR" dirty="0" err="1" smtClean="0"/>
              <a:t>Moodle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7854696" cy="1248544"/>
          </a:xfrm>
        </p:spPr>
        <p:txBody>
          <a:bodyPr/>
          <a:lstStyle/>
          <a:p>
            <a:r>
              <a:rPr lang="pt-BR" dirty="0" smtClean="0"/>
              <a:t>Mauro Rodrigo Gilberto Carneiro</a:t>
            </a:r>
          </a:p>
          <a:p>
            <a:r>
              <a:rPr lang="pt-BR" dirty="0" smtClean="0"/>
              <a:t>Orientador: Álvaro Guarda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Time To </a:t>
            </a:r>
            <a:r>
              <a:rPr lang="pt-BR" dirty="0" err="1" smtClean="0"/>
              <a:t>Live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Características TTL da comunicação </a:t>
            </a:r>
            <a:r>
              <a:rPr lang="pt-BR" dirty="0" err="1" smtClean="0"/>
              <a:t>Multicast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Protótipo da Interface Proposta</a:t>
            </a:r>
            <a:endParaRPr lang="pt-BR" dirty="0"/>
          </a:p>
        </p:txBody>
      </p:sp>
      <p:pic>
        <p:nvPicPr>
          <p:cNvPr id="4" name="Espaço Reservado para Conteúdo 3" descr="Prototip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988840"/>
            <a:ext cx="5648336" cy="410445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143000"/>
          </a:xfrm>
        </p:spPr>
        <p:txBody>
          <a:bodyPr/>
          <a:lstStyle/>
          <a:p>
            <a:pPr algn="ctr"/>
            <a:r>
              <a:rPr lang="pt-BR" dirty="0" smtClean="0"/>
              <a:t>FIM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22322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pt-BR" sz="7200" dirty="0" smtClean="0"/>
          </a:p>
          <a:p>
            <a:pPr algn="ctr">
              <a:buNone/>
            </a:pPr>
            <a:r>
              <a:rPr lang="pt-BR" sz="7200" dirty="0" smtClean="0"/>
              <a:t>Obrigado!</a:t>
            </a:r>
            <a:endParaRPr lang="pt-BR" sz="7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19872" y="4941168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Mauro Rodrigo Gilberto Carneiro</a:t>
            </a:r>
          </a:p>
          <a:p>
            <a:pPr algn="r"/>
            <a:r>
              <a:rPr lang="pt-BR" dirty="0" smtClean="0"/>
              <a:t>Orientador: Álvaro Guarda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que é o ensino a distância?</a:t>
            </a:r>
          </a:p>
          <a:p>
            <a:r>
              <a:rPr lang="pt-BR" dirty="0" smtClean="0"/>
              <a:t>Como funciona o ensino a distância?</a:t>
            </a:r>
          </a:p>
          <a:p>
            <a:r>
              <a:rPr lang="pt-BR" dirty="0" smtClean="0"/>
              <a:t>A Plataforma </a:t>
            </a:r>
            <a:r>
              <a:rPr lang="pt-BR" dirty="0" err="1" smtClean="0"/>
              <a:t>Moodle</a:t>
            </a:r>
            <a:endParaRPr lang="pt-BR" dirty="0" smtClean="0"/>
          </a:p>
          <a:p>
            <a:r>
              <a:rPr lang="pt-BR" dirty="0" smtClean="0"/>
              <a:t>A ferramenta chat da Plataforma </a:t>
            </a:r>
            <a:r>
              <a:rPr lang="pt-BR" dirty="0" err="1" smtClean="0"/>
              <a:t>Moodle</a:t>
            </a: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Ferramenta Chat do </a:t>
            </a:r>
            <a:r>
              <a:rPr lang="pt-BR" dirty="0" err="1" smtClean="0"/>
              <a:t>Moodle</a:t>
            </a:r>
            <a:endParaRPr lang="pt-BR" dirty="0"/>
          </a:p>
        </p:txBody>
      </p:sp>
      <p:pic>
        <p:nvPicPr>
          <p:cNvPr id="4" name="Espaço Reservado para Conteúdo 3" descr="ChatMood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56792"/>
            <a:ext cx="6912768" cy="50117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substituintes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Videoconferência</a:t>
            </a:r>
          </a:p>
          <a:p>
            <a:r>
              <a:rPr lang="pt-BR" dirty="0" err="1" smtClean="0"/>
              <a:t>Webconferência</a:t>
            </a:r>
            <a:endParaRPr lang="pt-BR" dirty="0" smtClean="0"/>
          </a:p>
          <a:p>
            <a:pPr lvl="1"/>
            <a:r>
              <a:rPr lang="pt-BR" dirty="0" smtClean="0"/>
              <a:t>Adobe </a:t>
            </a:r>
            <a:r>
              <a:rPr lang="pt-BR" dirty="0" err="1" smtClean="0"/>
              <a:t>Acrobat</a:t>
            </a:r>
            <a:r>
              <a:rPr lang="pt-BR" dirty="0" smtClean="0"/>
              <a:t> </a:t>
            </a:r>
            <a:r>
              <a:rPr lang="pt-BR" dirty="0" err="1" smtClean="0"/>
              <a:t>Connect</a:t>
            </a:r>
            <a:r>
              <a:rPr lang="pt-BR" dirty="0" smtClean="0"/>
              <a:t> Pro</a:t>
            </a:r>
          </a:p>
          <a:p>
            <a:pPr lvl="1">
              <a:buNone/>
            </a:pPr>
            <a:endParaRPr lang="pt-BR" dirty="0" smtClean="0"/>
          </a:p>
        </p:txBody>
      </p:sp>
      <p:pic>
        <p:nvPicPr>
          <p:cNvPr id="4" name="Imagem 3" descr="ConnectP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356992"/>
            <a:ext cx="3672408" cy="33385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Requisitos do Sistema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Usuários</a:t>
            </a:r>
          </a:p>
          <a:p>
            <a:pPr lvl="1"/>
            <a:r>
              <a:rPr lang="pt-BR" dirty="0" smtClean="0"/>
              <a:t>Administrador</a:t>
            </a:r>
          </a:p>
          <a:p>
            <a:pPr lvl="1"/>
            <a:r>
              <a:rPr lang="pt-BR" dirty="0" smtClean="0"/>
              <a:t>Professor</a:t>
            </a:r>
          </a:p>
          <a:p>
            <a:pPr lvl="1"/>
            <a:r>
              <a:rPr lang="pt-BR" dirty="0" smtClean="0"/>
              <a:t>Alunos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Restrições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Linguagem PHP</a:t>
            </a:r>
          </a:p>
          <a:p>
            <a:r>
              <a:rPr lang="pt-BR" dirty="0" smtClean="0"/>
              <a:t>A Linguagem </a:t>
            </a:r>
            <a:r>
              <a:rPr lang="pt-BR" dirty="0" err="1" smtClean="0"/>
              <a:t>JavaScript</a:t>
            </a:r>
            <a:endParaRPr lang="pt-BR" dirty="0" smtClean="0"/>
          </a:p>
          <a:p>
            <a:r>
              <a:rPr lang="pt-BR" dirty="0" smtClean="0"/>
              <a:t>A Linguagem HTML</a:t>
            </a:r>
          </a:p>
          <a:p>
            <a:r>
              <a:rPr lang="pt-BR" dirty="0" smtClean="0"/>
              <a:t>A Linguagem CSS</a:t>
            </a:r>
          </a:p>
          <a:p>
            <a:r>
              <a:rPr lang="pt-BR" dirty="0" smtClean="0"/>
              <a:t>O Sistema Gerenciador de Banco de Dados </a:t>
            </a:r>
            <a:r>
              <a:rPr lang="pt-BR" dirty="0" err="1" smtClean="0"/>
              <a:t>mySQL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Padrão </a:t>
            </a:r>
            <a:r>
              <a:rPr lang="pt-BR" dirty="0" err="1" smtClean="0"/>
              <a:t>MVC-Model</a:t>
            </a:r>
            <a:r>
              <a:rPr lang="pt-BR" dirty="0" smtClean="0"/>
              <a:t> </a:t>
            </a:r>
            <a:r>
              <a:rPr lang="pt-BR" dirty="0" err="1" smtClean="0"/>
              <a:t>View</a:t>
            </a:r>
            <a:r>
              <a:rPr lang="pt-BR" dirty="0" smtClean="0"/>
              <a:t> </a:t>
            </a:r>
            <a:r>
              <a:rPr lang="pt-BR" dirty="0" err="1" smtClean="0"/>
              <a:t>Controler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Model</a:t>
            </a:r>
            <a:endParaRPr lang="pt-BR" dirty="0" smtClean="0"/>
          </a:p>
          <a:p>
            <a:r>
              <a:rPr lang="pt-BR" dirty="0" err="1" smtClean="0"/>
              <a:t>View</a:t>
            </a:r>
            <a:endParaRPr lang="pt-BR" dirty="0" smtClean="0"/>
          </a:p>
          <a:p>
            <a:r>
              <a:rPr lang="pt-BR" dirty="0" err="1" smtClean="0"/>
              <a:t>Controler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de </a:t>
            </a:r>
            <a:r>
              <a:rPr lang="pt-BR" dirty="0" err="1" smtClean="0"/>
              <a:t>Comuncação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Transmissão </a:t>
            </a:r>
            <a:r>
              <a:rPr lang="pt-BR" dirty="0" err="1" smtClean="0"/>
              <a:t>Unicast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pic>
        <p:nvPicPr>
          <p:cNvPr id="4" name="Imagem 3" descr="ModeloUnica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780928"/>
            <a:ext cx="4420217" cy="304842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/>
          <a:lstStyle/>
          <a:p>
            <a:r>
              <a:rPr lang="pt-BR" dirty="0" smtClean="0"/>
              <a:t>Transmissão </a:t>
            </a:r>
            <a:r>
              <a:rPr lang="pt-BR" dirty="0" err="1" smtClean="0"/>
              <a:t>Multicast</a:t>
            </a: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pic>
        <p:nvPicPr>
          <p:cNvPr id="4" name="Imagem 3" descr="ModeloUnica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420888"/>
            <a:ext cx="4420217" cy="304842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</TotalTime>
  <Words>120</Words>
  <Application>Microsoft Office PowerPoint</Application>
  <PresentationFormat>Apresentação na tela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Fluxo</vt:lpstr>
      <vt:lpstr>Um Sistema Multicast de Webconference para a Plataforma Moodle</vt:lpstr>
      <vt:lpstr>Introdução</vt:lpstr>
      <vt:lpstr>Ferramenta Chat do Moodle</vt:lpstr>
      <vt:lpstr>Sistemas substituintes</vt:lpstr>
      <vt:lpstr>Requisitos do Sistema</vt:lpstr>
      <vt:lpstr>Metodologia</vt:lpstr>
      <vt:lpstr>Padrão MVC-Model View Controler</vt:lpstr>
      <vt:lpstr>Formas de Comuncação</vt:lpstr>
      <vt:lpstr>Slide 9</vt:lpstr>
      <vt:lpstr>Time To Live</vt:lpstr>
      <vt:lpstr>Protótipo da Interface Proposta</vt:lpstr>
      <vt:lpstr>FIM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 Sistema Multicast de Webconference para a Plataforma Moodle</dc:title>
  <dc:creator>MRiT</dc:creator>
  <cp:lastModifiedBy>MRiT</cp:lastModifiedBy>
  <cp:revision>17</cp:revision>
  <dcterms:created xsi:type="dcterms:W3CDTF">2010-11-26T21:14:27Z</dcterms:created>
  <dcterms:modified xsi:type="dcterms:W3CDTF">2010-12-10T03:22:33Z</dcterms:modified>
</cp:coreProperties>
</file>