
<file path=[Content_Types].xml><?xml version="1.0" encoding="utf-8"?>
<Types xmlns="http://schemas.openxmlformats.org/package/2006/content-types"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5"/>
  </p:notesMasterIdLst>
  <p:sldIdLst>
    <p:sldId id="8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7099300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2000" b="0" strike="noStrike" spc="-1">
                <a:latin typeface="Arial"/>
              </a:rPr>
              <a:t>Clique para editar o formato de notas</a:t>
            </a:r>
          </a:p>
        </p:txBody>
      </p:sp>
      <p:sp>
        <p:nvSpPr>
          <p:cNvPr id="180" name="PlaceHolder 2"/>
          <p:cNvSpPr>
            <a:spLocks noGrp="1"/>
          </p:cNvSpPr>
          <p:nvPr>
            <p:ph type="hdr"/>
          </p:nvPr>
        </p:nvSpPr>
        <p:spPr>
          <a:xfrm>
            <a:off x="1512000" y="588060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1400" b="0" strike="noStrike" spc="-1">
                <a:latin typeface="Times New Roman"/>
              </a:rPr>
              <a:t>&lt;cabeçalho&gt;</a:t>
            </a:r>
          </a:p>
        </p:txBody>
      </p:sp>
      <p:sp>
        <p:nvSpPr>
          <p:cNvPr id="181" name="PlaceHolder 3"/>
          <p:cNvSpPr>
            <a:spLocks noGrp="1"/>
          </p:cNvSpPr>
          <p:nvPr>
            <p:ph type="dt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pt-BR" sz="1400" b="0" strike="noStrike" spc="-1">
                <a:latin typeface="Times New Roman"/>
              </a:rPr>
              <a:t>&lt;data/hora&gt;</a:t>
            </a:r>
          </a:p>
        </p:txBody>
      </p:sp>
      <p:sp>
        <p:nvSpPr>
          <p:cNvPr id="182" name="PlaceHolder 4"/>
          <p:cNvSpPr>
            <a:spLocks noGrp="1"/>
          </p:cNvSpPr>
          <p:nvPr>
            <p:ph type="ft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pt-BR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183" name="PlaceHolder 5"/>
          <p:cNvSpPr>
            <a:spLocks noGrp="1"/>
          </p:cNvSpPr>
          <p:nvPr>
            <p:ph type="sldNum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598C9842-EC9A-44F7-93E3-D7114ECD838B}" type="slidenum">
              <a:rPr lang="pt-BR" sz="1400" b="0" strike="noStrike" spc="-1">
                <a:latin typeface="Times New Roman"/>
              </a:rPr>
              <a:t>‹nº›</a:t>
            </a:fld>
            <a:endParaRPr lang="pt-B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42300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4021200" y="9721800"/>
            <a:ext cx="3076200" cy="510840"/>
          </a:xfrm>
          <a:prstGeom prst="rect">
            <a:avLst/>
          </a:prstGeom>
          <a:noFill/>
          <a:ln>
            <a:noFill/>
          </a:ln>
        </p:spPr>
        <p:txBody>
          <a:bodyPr lIns="99000" tIns="49680" rIns="99000" bIns="49680" anchor="b"/>
          <a:lstStyle/>
          <a:p>
            <a:pPr algn="r">
              <a:lnSpc>
                <a:spcPct val="100000"/>
              </a:lnSpc>
            </a:pPr>
            <a:fld id="{5CEB2BE2-EBB4-405F-B591-819D0110284C}" type="slidenum">
              <a:rPr lang="pt-BR" sz="1300" b="0" strike="noStrike" spc="-1">
                <a:solidFill>
                  <a:srgbClr val="000000"/>
                </a:solidFill>
                <a:latin typeface="Times New Roman"/>
              </a:rPr>
              <a:t>2</a:t>
            </a:fld>
            <a:endParaRPr lang="pt-BR" sz="1300" b="0" strike="noStrike" spc="-1">
              <a:latin typeface="Times New Roman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 type="body"/>
          </p:nvPr>
        </p:nvSpPr>
        <p:spPr>
          <a:xfrm>
            <a:off x="709560" y="4861800"/>
            <a:ext cx="5679720" cy="4604760"/>
          </a:xfrm>
          <a:prstGeom prst="rect">
            <a:avLst/>
          </a:prstGeom>
        </p:spPr>
        <p:txBody>
          <a:bodyPr lIns="99000" tIns="49680" rIns="99000" bIns="49680"/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03583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extShape 1"/>
          <p:cNvSpPr txBox="1"/>
          <p:nvPr/>
        </p:nvSpPr>
        <p:spPr>
          <a:xfrm>
            <a:off x="4021200" y="9721800"/>
            <a:ext cx="3076200" cy="510840"/>
          </a:xfrm>
          <a:prstGeom prst="rect">
            <a:avLst/>
          </a:prstGeom>
          <a:noFill/>
          <a:ln>
            <a:noFill/>
          </a:ln>
        </p:spPr>
        <p:txBody>
          <a:bodyPr lIns="99000" tIns="49680" rIns="99000" bIns="49680" anchor="b"/>
          <a:lstStyle/>
          <a:p>
            <a:pPr algn="r">
              <a:lnSpc>
                <a:spcPct val="100000"/>
              </a:lnSpc>
            </a:pPr>
            <a:fld id="{EE612BFE-BF11-4D7A-B816-4E971625FB43}" type="slidenum">
              <a:rPr lang="pt-BR" sz="1300" b="0" strike="noStrike" spc="-1">
                <a:solidFill>
                  <a:srgbClr val="000000"/>
                </a:solidFill>
                <a:latin typeface="Times New Roman"/>
              </a:rPr>
              <a:t>11</a:t>
            </a:fld>
            <a:endParaRPr lang="pt-BR" sz="1300" b="0" strike="noStrike" spc="-1">
              <a:latin typeface="Times New Roman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 type="body"/>
          </p:nvPr>
        </p:nvSpPr>
        <p:spPr>
          <a:xfrm>
            <a:off x="709560" y="4861800"/>
            <a:ext cx="5679720" cy="4604760"/>
          </a:xfrm>
          <a:prstGeom prst="rect">
            <a:avLst/>
          </a:prstGeom>
        </p:spPr>
        <p:txBody>
          <a:bodyPr lIns="99000" tIns="49680" rIns="99000" bIns="49680"/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90594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extShape 1"/>
          <p:cNvSpPr txBox="1"/>
          <p:nvPr/>
        </p:nvSpPr>
        <p:spPr>
          <a:xfrm>
            <a:off x="4021200" y="9721800"/>
            <a:ext cx="3076200" cy="510840"/>
          </a:xfrm>
          <a:prstGeom prst="rect">
            <a:avLst/>
          </a:prstGeom>
          <a:noFill/>
          <a:ln>
            <a:noFill/>
          </a:ln>
        </p:spPr>
        <p:txBody>
          <a:bodyPr lIns="99000" tIns="49680" rIns="99000" bIns="49680" anchor="b"/>
          <a:lstStyle/>
          <a:p>
            <a:pPr algn="r">
              <a:lnSpc>
                <a:spcPct val="100000"/>
              </a:lnSpc>
            </a:pPr>
            <a:fld id="{1B55EE64-41BF-4B5B-BAC5-7DAF285FD3A8}" type="slidenum">
              <a:rPr lang="pt-BR" sz="1300" b="0" strike="noStrike" spc="-1">
                <a:solidFill>
                  <a:srgbClr val="000000"/>
                </a:solidFill>
                <a:latin typeface="Times New Roman"/>
              </a:rPr>
              <a:t>12</a:t>
            </a:fld>
            <a:endParaRPr lang="pt-BR" sz="1300" b="0" strike="noStrike" spc="-1">
              <a:latin typeface="Times New Roman"/>
            </a:endParaRPr>
          </a:p>
        </p:txBody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709560" y="4861800"/>
            <a:ext cx="5679720" cy="4604760"/>
          </a:xfrm>
          <a:prstGeom prst="rect">
            <a:avLst/>
          </a:prstGeom>
        </p:spPr>
        <p:txBody>
          <a:bodyPr lIns="99000" tIns="49680" rIns="99000" bIns="49680"/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7833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Shape 1"/>
          <p:cNvSpPr txBox="1"/>
          <p:nvPr/>
        </p:nvSpPr>
        <p:spPr>
          <a:xfrm>
            <a:off x="4021200" y="9721800"/>
            <a:ext cx="3076200" cy="510840"/>
          </a:xfrm>
          <a:prstGeom prst="rect">
            <a:avLst/>
          </a:prstGeom>
          <a:noFill/>
          <a:ln>
            <a:noFill/>
          </a:ln>
        </p:spPr>
        <p:txBody>
          <a:bodyPr lIns="99000" tIns="49680" rIns="99000" bIns="49680" anchor="b"/>
          <a:lstStyle/>
          <a:p>
            <a:pPr algn="r">
              <a:lnSpc>
                <a:spcPct val="100000"/>
              </a:lnSpc>
            </a:pPr>
            <a:fld id="{BE67C390-1577-4D07-9D5B-5273DF5EA513}" type="slidenum">
              <a:rPr lang="pt-BR" sz="1300" b="0" strike="noStrike" spc="-1">
                <a:solidFill>
                  <a:srgbClr val="000000"/>
                </a:solidFill>
                <a:latin typeface="Times New Roman"/>
              </a:rPr>
              <a:t>3</a:t>
            </a:fld>
            <a:endParaRPr lang="pt-BR" sz="1300" b="0" strike="noStrike" spc="-1">
              <a:latin typeface="Times New Roman"/>
            </a:endParaRPr>
          </a:p>
        </p:txBody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709560" y="4861800"/>
            <a:ext cx="5679720" cy="4604760"/>
          </a:xfrm>
          <a:prstGeom prst="rect">
            <a:avLst/>
          </a:prstGeom>
        </p:spPr>
        <p:txBody>
          <a:bodyPr lIns="99000" tIns="49680" rIns="99000" bIns="49680"/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1502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TextShape 1"/>
          <p:cNvSpPr txBox="1"/>
          <p:nvPr/>
        </p:nvSpPr>
        <p:spPr>
          <a:xfrm>
            <a:off x="4021200" y="9721800"/>
            <a:ext cx="3076200" cy="510840"/>
          </a:xfrm>
          <a:prstGeom prst="rect">
            <a:avLst/>
          </a:prstGeom>
          <a:noFill/>
          <a:ln>
            <a:noFill/>
          </a:ln>
        </p:spPr>
        <p:txBody>
          <a:bodyPr lIns="99000" tIns="49680" rIns="99000" bIns="49680" anchor="b"/>
          <a:lstStyle/>
          <a:p>
            <a:pPr algn="r">
              <a:lnSpc>
                <a:spcPct val="100000"/>
              </a:lnSpc>
            </a:pPr>
            <a:fld id="{E636BC7F-69EA-4515-A988-EA4D22821585}" type="slidenum">
              <a:rPr lang="pt-BR" sz="1300" b="0" strike="noStrike" spc="-1">
                <a:solidFill>
                  <a:srgbClr val="000000"/>
                </a:solidFill>
                <a:latin typeface="Times New Roman"/>
              </a:rPr>
              <a:t>4</a:t>
            </a:fld>
            <a:endParaRPr lang="pt-BR" sz="1300" b="0" strike="noStrike" spc="-1">
              <a:latin typeface="Times New Roman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709560" y="4861800"/>
            <a:ext cx="5679720" cy="4604760"/>
          </a:xfrm>
          <a:prstGeom prst="rect">
            <a:avLst/>
          </a:prstGeom>
        </p:spPr>
        <p:txBody>
          <a:bodyPr lIns="99000" tIns="49680" rIns="99000" bIns="49680"/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3836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4021200" y="9721800"/>
            <a:ext cx="3076200" cy="510840"/>
          </a:xfrm>
          <a:prstGeom prst="rect">
            <a:avLst/>
          </a:prstGeom>
          <a:noFill/>
          <a:ln>
            <a:noFill/>
          </a:ln>
        </p:spPr>
        <p:txBody>
          <a:bodyPr lIns="99000" tIns="49680" rIns="99000" bIns="49680" anchor="b"/>
          <a:lstStyle/>
          <a:p>
            <a:pPr algn="r">
              <a:lnSpc>
                <a:spcPct val="100000"/>
              </a:lnSpc>
            </a:pPr>
            <a:fld id="{BFD89D2E-D7E2-4A21-B878-497B112F003C}" type="slidenum">
              <a:rPr lang="pt-BR" sz="1300" b="0" strike="noStrike" spc="-1">
                <a:solidFill>
                  <a:srgbClr val="000000"/>
                </a:solidFill>
                <a:latin typeface="Times New Roman"/>
              </a:rPr>
              <a:t>5</a:t>
            </a:fld>
            <a:endParaRPr lang="pt-BR" sz="1300" b="0" strike="noStrike" spc="-1">
              <a:latin typeface="Times New Roman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 type="body"/>
          </p:nvPr>
        </p:nvSpPr>
        <p:spPr>
          <a:xfrm>
            <a:off x="709560" y="4861800"/>
            <a:ext cx="5679720" cy="4604760"/>
          </a:xfrm>
          <a:prstGeom prst="rect">
            <a:avLst/>
          </a:prstGeom>
        </p:spPr>
        <p:txBody>
          <a:bodyPr lIns="99000" tIns="49680" rIns="99000" bIns="49680"/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7539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4021200" y="9721800"/>
            <a:ext cx="3076200" cy="510840"/>
          </a:xfrm>
          <a:prstGeom prst="rect">
            <a:avLst/>
          </a:prstGeom>
          <a:noFill/>
          <a:ln>
            <a:noFill/>
          </a:ln>
        </p:spPr>
        <p:txBody>
          <a:bodyPr lIns="99000" tIns="49680" rIns="99000" bIns="49680" anchor="b"/>
          <a:lstStyle/>
          <a:p>
            <a:pPr algn="r">
              <a:lnSpc>
                <a:spcPct val="100000"/>
              </a:lnSpc>
            </a:pPr>
            <a:fld id="{A997D9F8-D28B-4E33-A2A5-D9B7ED0566B7}" type="slidenum">
              <a:rPr lang="pt-BR" sz="1300" b="0" strike="noStrike" spc="-1">
                <a:solidFill>
                  <a:srgbClr val="000000"/>
                </a:solidFill>
                <a:latin typeface="Times New Roman"/>
              </a:rPr>
              <a:t>6</a:t>
            </a:fld>
            <a:endParaRPr lang="pt-BR" sz="1300" b="0" strike="noStrike" spc="-1">
              <a:latin typeface="Times New Roman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709560" y="4861800"/>
            <a:ext cx="5679720" cy="4604760"/>
          </a:xfrm>
          <a:prstGeom prst="rect">
            <a:avLst/>
          </a:prstGeom>
        </p:spPr>
        <p:txBody>
          <a:bodyPr lIns="99000" tIns="49680" rIns="99000" bIns="49680"/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0787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TextShape 1"/>
          <p:cNvSpPr txBox="1"/>
          <p:nvPr/>
        </p:nvSpPr>
        <p:spPr>
          <a:xfrm>
            <a:off x="4021200" y="9721800"/>
            <a:ext cx="3076200" cy="510840"/>
          </a:xfrm>
          <a:prstGeom prst="rect">
            <a:avLst/>
          </a:prstGeom>
          <a:noFill/>
          <a:ln>
            <a:noFill/>
          </a:ln>
        </p:spPr>
        <p:txBody>
          <a:bodyPr lIns="99000" tIns="49680" rIns="99000" bIns="49680" anchor="b"/>
          <a:lstStyle/>
          <a:p>
            <a:pPr algn="r">
              <a:lnSpc>
                <a:spcPct val="100000"/>
              </a:lnSpc>
            </a:pPr>
            <a:fld id="{A714368B-7924-42BD-82EE-958506832A8B}" type="slidenum">
              <a:rPr lang="pt-BR" sz="1300" b="0" strike="noStrike" spc="-1">
                <a:solidFill>
                  <a:srgbClr val="000000"/>
                </a:solidFill>
                <a:latin typeface="Times New Roman"/>
              </a:rPr>
              <a:t>7</a:t>
            </a:fld>
            <a:endParaRPr lang="pt-BR" sz="1300" b="0" strike="noStrike" spc="-1">
              <a:latin typeface="Times New Roman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709560" y="4861800"/>
            <a:ext cx="5679720" cy="4604760"/>
          </a:xfrm>
          <a:prstGeom prst="rect">
            <a:avLst/>
          </a:prstGeom>
        </p:spPr>
        <p:txBody>
          <a:bodyPr lIns="99000" tIns="49680" rIns="99000" bIns="49680"/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6067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TextShape 1"/>
          <p:cNvSpPr txBox="1"/>
          <p:nvPr/>
        </p:nvSpPr>
        <p:spPr>
          <a:xfrm>
            <a:off x="4021200" y="9721800"/>
            <a:ext cx="3076200" cy="510840"/>
          </a:xfrm>
          <a:prstGeom prst="rect">
            <a:avLst/>
          </a:prstGeom>
          <a:noFill/>
          <a:ln>
            <a:noFill/>
          </a:ln>
        </p:spPr>
        <p:txBody>
          <a:bodyPr lIns="99000" tIns="49680" rIns="99000" bIns="49680" anchor="b"/>
          <a:lstStyle/>
          <a:p>
            <a:pPr algn="r">
              <a:lnSpc>
                <a:spcPct val="100000"/>
              </a:lnSpc>
            </a:pPr>
            <a:fld id="{9D90BFA0-5A49-42CB-B99A-1CE0AEB6324A}" type="slidenum">
              <a:rPr lang="pt-BR" sz="1300" b="0" strike="noStrike" spc="-1">
                <a:solidFill>
                  <a:srgbClr val="000000"/>
                </a:solidFill>
                <a:latin typeface="Times New Roman"/>
              </a:rPr>
              <a:t>8</a:t>
            </a:fld>
            <a:endParaRPr lang="pt-BR" sz="1300" b="0" strike="noStrike" spc="-1">
              <a:latin typeface="Times New Roman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 type="body"/>
          </p:nvPr>
        </p:nvSpPr>
        <p:spPr>
          <a:xfrm>
            <a:off x="709560" y="4861800"/>
            <a:ext cx="5679720" cy="4604760"/>
          </a:xfrm>
          <a:prstGeom prst="rect">
            <a:avLst/>
          </a:prstGeom>
        </p:spPr>
        <p:txBody>
          <a:bodyPr lIns="99000" tIns="49680" rIns="99000" bIns="49680"/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2670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extShape 1"/>
          <p:cNvSpPr txBox="1"/>
          <p:nvPr/>
        </p:nvSpPr>
        <p:spPr>
          <a:xfrm>
            <a:off x="4021200" y="9721800"/>
            <a:ext cx="3076200" cy="510840"/>
          </a:xfrm>
          <a:prstGeom prst="rect">
            <a:avLst/>
          </a:prstGeom>
          <a:noFill/>
          <a:ln>
            <a:noFill/>
          </a:ln>
        </p:spPr>
        <p:txBody>
          <a:bodyPr lIns="99000" tIns="49680" rIns="99000" bIns="49680" anchor="b"/>
          <a:lstStyle/>
          <a:p>
            <a:pPr algn="r">
              <a:lnSpc>
                <a:spcPct val="100000"/>
              </a:lnSpc>
            </a:pPr>
            <a:fld id="{C93804C6-F369-4D8D-93B3-1931F476E199}" type="slidenum">
              <a:rPr lang="pt-BR" sz="1300" b="0" strike="noStrike" spc="-1">
                <a:solidFill>
                  <a:srgbClr val="000000"/>
                </a:solidFill>
                <a:latin typeface="Times New Roman"/>
              </a:rPr>
              <a:t>9</a:t>
            </a:fld>
            <a:endParaRPr lang="pt-BR" sz="1300" b="0" strike="noStrike" spc="-1">
              <a:latin typeface="Times New Roman"/>
            </a:endParaRPr>
          </a:p>
        </p:txBody>
      </p:sp>
      <p:sp>
        <p:nvSpPr>
          <p:cNvPr id="241" name="PlaceHolder 2"/>
          <p:cNvSpPr>
            <a:spLocks noGrp="1"/>
          </p:cNvSpPr>
          <p:nvPr>
            <p:ph type="body"/>
          </p:nvPr>
        </p:nvSpPr>
        <p:spPr>
          <a:xfrm>
            <a:off x="709560" y="4861800"/>
            <a:ext cx="5679720" cy="4604760"/>
          </a:xfrm>
          <a:prstGeom prst="rect">
            <a:avLst/>
          </a:prstGeom>
        </p:spPr>
        <p:txBody>
          <a:bodyPr lIns="99000" tIns="49680" rIns="99000" bIns="49680"/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1225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TextShape 1"/>
          <p:cNvSpPr txBox="1"/>
          <p:nvPr/>
        </p:nvSpPr>
        <p:spPr>
          <a:xfrm>
            <a:off x="4021200" y="9721800"/>
            <a:ext cx="3076200" cy="510840"/>
          </a:xfrm>
          <a:prstGeom prst="rect">
            <a:avLst/>
          </a:prstGeom>
          <a:noFill/>
          <a:ln>
            <a:noFill/>
          </a:ln>
        </p:spPr>
        <p:txBody>
          <a:bodyPr lIns="99000" tIns="49680" rIns="99000" bIns="49680" anchor="b"/>
          <a:lstStyle/>
          <a:p>
            <a:pPr algn="r">
              <a:lnSpc>
                <a:spcPct val="100000"/>
              </a:lnSpc>
            </a:pPr>
            <a:fld id="{5704DBB5-33A9-46B1-A3E4-F841E06353D7}" type="slidenum">
              <a:rPr lang="pt-BR" sz="1300" b="0" strike="noStrike" spc="-1">
                <a:solidFill>
                  <a:srgbClr val="000000"/>
                </a:solidFill>
                <a:latin typeface="Times New Roman"/>
              </a:rPr>
              <a:t>10</a:t>
            </a:fld>
            <a:endParaRPr lang="pt-BR" sz="1300" b="0" strike="noStrike" spc="-1">
              <a:latin typeface="Times New Roman"/>
            </a:endParaRPr>
          </a:p>
        </p:txBody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709560" y="4861800"/>
            <a:ext cx="5679720" cy="4604760"/>
          </a:xfrm>
          <a:prstGeom prst="rect">
            <a:avLst/>
          </a:prstGeom>
        </p:spPr>
        <p:txBody>
          <a:bodyPr lIns="99000" tIns="49680" rIns="99000" bIns="49680"/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8687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719360"/>
            <a:ext cx="822924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57200" y="4023720"/>
            <a:ext cx="822924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71936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71936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674240" y="402372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5"/>
          <p:cNvSpPr>
            <a:spLocks noGrp="1"/>
          </p:cNvSpPr>
          <p:nvPr>
            <p:ph type="body"/>
          </p:nvPr>
        </p:nvSpPr>
        <p:spPr>
          <a:xfrm>
            <a:off x="457200" y="402372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719360"/>
            <a:ext cx="26496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3239640" y="1719360"/>
            <a:ext cx="26496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6022080" y="1719360"/>
            <a:ext cx="26496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5"/>
          <p:cNvSpPr>
            <a:spLocks noGrp="1"/>
          </p:cNvSpPr>
          <p:nvPr>
            <p:ph type="body"/>
          </p:nvPr>
        </p:nvSpPr>
        <p:spPr>
          <a:xfrm>
            <a:off x="6022080" y="4023720"/>
            <a:ext cx="26496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6"/>
          <p:cNvSpPr>
            <a:spLocks noGrp="1"/>
          </p:cNvSpPr>
          <p:nvPr>
            <p:ph type="body"/>
          </p:nvPr>
        </p:nvSpPr>
        <p:spPr>
          <a:xfrm>
            <a:off x="3239640" y="4023720"/>
            <a:ext cx="26496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7"/>
          <p:cNvSpPr>
            <a:spLocks noGrp="1"/>
          </p:cNvSpPr>
          <p:nvPr>
            <p:ph type="body"/>
          </p:nvPr>
        </p:nvSpPr>
        <p:spPr>
          <a:xfrm>
            <a:off x="457200" y="4023720"/>
            <a:ext cx="26496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pt-BR" altLang="en-US" noProof="0"/>
              <a:t>Clique para editar o estilo do título mestre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pt-BR" altLang="en-US" noProof="0"/>
              <a:t>Clique para editar o estilo do subtítulo mestre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1FC20A-DA37-4349-B1C0-5A835777420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11758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subTitle"/>
          </p:nvPr>
        </p:nvSpPr>
        <p:spPr>
          <a:xfrm>
            <a:off x="457200" y="1719360"/>
            <a:ext cx="8229240" cy="4411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719360"/>
            <a:ext cx="8229240" cy="441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457200" y="1719360"/>
            <a:ext cx="4015800" cy="441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4674240" y="1719360"/>
            <a:ext cx="4015800" cy="441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subTitle"/>
          </p:nvPr>
        </p:nvSpPr>
        <p:spPr>
          <a:xfrm>
            <a:off x="457200" y="122400"/>
            <a:ext cx="7543440" cy="6003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subTitle"/>
          </p:nvPr>
        </p:nvSpPr>
        <p:spPr>
          <a:xfrm>
            <a:off x="457200" y="1719360"/>
            <a:ext cx="8229240" cy="4411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71936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57200" y="402372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4674240" y="1719360"/>
            <a:ext cx="4015800" cy="441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7200" y="1719360"/>
            <a:ext cx="4015800" cy="441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4674240" y="171936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4674240" y="402372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457200" y="171936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4674240" y="171936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457200" y="4023720"/>
            <a:ext cx="822924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457200" y="1719360"/>
            <a:ext cx="822924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457200" y="4023720"/>
            <a:ext cx="822924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457200" y="171936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4674240" y="171936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4674240" y="402372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PlaceHolder 5"/>
          <p:cNvSpPr>
            <a:spLocks noGrp="1"/>
          </p:cNvSpPr>
          <p:nvPr>
            <p:ph type="body"/>
          </p:nvPr>
        </p:nvSpPr>
        <p:spPr>
          <a:xfrm>
            <a:off x="457200" y="402372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457200" y="1719360"/>
            <a:ext cx="26496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body"/>
          </p:nvPr>
        </p:nvSpPr>
        <p:spPr>
          <a:xfrm>
            <a:off x="3239640" y="1719360"/>
            <a:ext cx="26496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 type="body"/>
          </p:nvPr>
        </p:nvSpPr>
        <p:spPr>
          <a:xfrm>
            <a:off x="6022080" y="1719360"/>
            <a:ext cx="26496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PlaceHolder 5"/>
          <p:cNvSpPr>
            <a:spLocks noGrp="1"/>
          </p:cNvSpPr>
          <p:nvPr>
            <p:ph type="body"/>
          </p:nvPr>
        </p:nvSpPr>
        <p:spPr>
          <a:xfrm>
            <a:off x="6022080" y="4023720"/>
            <a:ext cx="26496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PlaceHolder 6"/>
          <p:cNvSpPr>
            <a:spLocks noGrp="1"/>
          </p:cNvSpPr>
          <p:nvPr>
            <p:ph type="body"/>
          </p:nvPr>
        </p:nvSpPr>
        <p:spPr>
          <a:xfrm>
            <a:off x="3239640" y="4023720"/>
            <a:ext cx="26496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7"/>
          <p:cNvSpPr>
            <a:spLocks noGrp="1"/>
          </p:cNvSpPr>
          <p:nvPr>
            <p:ph type="body"/>
          </p:nvPr>
        </p:nvSpPr>
        <p:spPr>
          <a:xfrm>
            <a:off x="457200" y="4023720"/>
            <a:ext cx="26496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719360"/>
            <a:ext cx="8229240" cy="441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719360"/>
            <a:ext cx="4015800" cy="441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719360"/>
            <a:ext cx="4015800" cy="441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subTitle"/>
          </p:nvPr>
        </p:nvSpPr>
        <p:spPr>
          <a:xfrm>
            <a:off x="457200" y="122400"/>
            <a:ext cx="7543440" cy="6003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71936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57200" y="402372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4674240" y="1719360"/>
            <a:ext cx="4015800" cy="441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719360"/>
            <a:ext cx="4015800" cy="441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74240" y="171936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674240" y="402372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71936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719360"/>
            <a:ext cx="401580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200" y="4023720"/>
            <a:ext cx="8229240" cy="2104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Line 1"/>
          <p:cNvSpPr/>
          <p:nvPr/>
        </p:nvSpPr>
        <p:spPr>
          <a:xfrm>
            <a:off x="7962840" y="152280"/>
            <a:ext cx="360" cy="1523880"/>
          </a:xfrm>
          <a:prstGeom prst="line">
            <a:avLst/>
          </a:prstGeom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1" name="CustomShape 2"/>
          <p:cNvSpPr/>
          <p:nvPr/>
        </p:nvSpPr>
        <p:spPr>
          <a:xfrm>
            <a:off x="8153280" y="152280"/>
            <a:ext cx="119520" cy="1195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8321400" y="152280"/>
            <a:ext cx="118080" cy="1195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8489520" y="152280"/>
            <a:ext cx="113760" cy="1195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8153280" y="320400"/>
            <a:ext cx="119520" cy="1152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8321400" y="320400"/>
            <a:ext cx="118080" cy="1152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8489520" y="320400"/>
            <a:ext cx="113760" cy="1152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8"/>
          <p:cNvSpPr/>
          <p:nvPr/>
        </p:nvSpPr>
        <p:spPr>
          <a:xfrm>
            <a:off x="8657640" y="320400"/>
            <a:ext cx="112320" cy="115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9"/>
          <p:cNvSpPr/>
          <p:nvPr/>
        </p:nvSpPr>
        <p:spPr>
          <a:xfrm>
            <a:off x="8153280" y="488160"/>
            <a:ext cx="119520" cy="1119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8321400" y="488160"/>
            <a:ext cx="118080" cy="1119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11"/>
          <p:cNvSpPr/>
          <p:nvPr/>
        </p:nvSpPr>
        <p:spPr>
          <a:xfrm>
            <a:off x="8489520" y="488160"/>
            <a:ext cx="113760" cy="1119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CustomShape 12"/>
          <p:cNvSpPr/>
          <p:nvPr/>
        </p:nvSpPr>
        <p:spPr>
          <a:xfrm>
            <a:off x="8657640" y="488160"/>
            <a:ext cx="112320" cy="1119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CustomShape 13"/>
          <p:cNvSpPr/>
          <p:nvPr/>
        </p:nvSpPr>
        <p:spPr>
          <a:xfrm>
            <a:off x="8825400" y="488160"/>
            <a:ext cx="119520" cy="111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" name="CustomShape 14"/>
          <p:cNvSpPr/>
          <p:nvPr/>
        </p:nvSpPr>
        <p:spPr>
          <a:xfrm>
            <a:off x="8153280" y="656280"/>
            <a:ext cx="119520" cy="1195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" name="CustomShape 15"/>
          <p:cNvSpPr/>
          <p:nvPr/>
        </p:nvSpPr>
        <p:spPr>
          <a:xfrm>
            <a:off x="8321400" y="656280"/>
            <a:ext cx="118080" cy="119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" name="CustomShape 16"/>
          <p:cNvSpPr/>
          <p:nvPr/>
        </p:nvSpPr>
        <p:spPr>
          <a:xfrm>
            <a:off x="8489520" y="656280"/>
            <a:ext cx="113760" cy="119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" name="CustomShape 17"/>
          <p:cNvSpPr/>
          <p:nvPr/>
        </p:nvSpPr>
        <p:spPr>
          <a:xfrm>
            <a:off x="8657640" y="656280"/>
            <a:ext cx="112320" cy="1195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CustomShape 18"/>
          <p:cNvSpPr/>
          <p:nvPr/>
        </p:nvSpPr>
        <p:spPr>
          <a:xfrm>
            <a:off x="8153280" y="824040"/>
            <a:ext cx="119520" cy="119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" name="CustomShape 19"/>
          <p:cNvSpPr/>
          <p:nvPr/>
        </p:nvSpPr>
        <p:spPr>
          <a:xfrm>
            <a:off x="8321400" y="824040"/>
            <a:ext cx="118080" cy="119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" name="CustomShape 20"/>
          <p:cNvSpPr/>
          <p:nvPr/>
        </p:nvSpPr>
        <p:spPr>
          <a:xfrm>
            <a:off x="8489520" y="824040"/>
            <a:ext cx="113760" cy="1195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" name="CustomShape 21"/>
          <p:cNvSpPr/>
          <p:nvPr/>
        </p:nvSpPr>
        <p:spPr>
          <a:xfrm>
            <a:off x="8657640" y="824040"/>
            <a:ext cx="112320" cy="1195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" name="CustomShape 22"/>
          <p:cNvSpPr/>
          <p:nvPr/>
        </p:nvSpPr>
        <p:spPr>
          <a:xfrm>
            <a:off x="8825400" y="824040"/>
            <a:ext cx="119520" cy="11952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" name="CustomShape 23"/>
          <p:cNvSpPr/>
          <p:nvPr/>
        </p:nvSpPr>
        <p:spPr>
          <a:xfrm>
            <a:off x="8153280" y="992160"/>
            <a:ext cx="119520" cy="1180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" name="CustomShape 24"/>
          <p:cNvSpPr/>
          <p:nvPr/>
        </p:nvSpPr>
        <p:spPr>
          <a:xfrm>
            <a:off x="8321400" y="992160"/>
            <a:ext cx="118080" cy="1180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" name="CustomShape 25"/>
          <p:cNvSpPr/>
          <p:nvPr/>
        </p:nvSpPr>
        <p:spPr>
          <a:xfrm>
            <a:off x="8489520" y="992160"/>
            <a:ext cx="113760" cy="1180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" name="CustomShape 26"/>
          <p:cNvSpPr/>
          <p:nvPr/>
        </p:nvSpPr>
        <p:spPr>
          <a:xfrm>
            <a:off x="8657640" y="992160"/>
            <a:ext cx="112320" cy="11808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" name="CustomShape 27"/>
          <p:cNvSpPr/>
          <p:nvPr/>
        </p:nvSpPr>
        <p:spPr>
          <a:xfrm>
            <a:off x="8153280" y="1159920"/>
            <a:ext cx="119520" cy="111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" name="CustomShape 28"/>
          <p:cNvSpPr/>
          <p:nvPr/>
        </p:nvSpPr>
        <p:spPr>
          <a:xfrm>
            <a:off x="8321400" y="1159920"/>
            <a:ext cx="118080" cy="111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" name="CustomShape 29"/>
          <p:cNvSpPr/>
          <p:nvPr/>
        </p:nvSpPr>
        <p:spPr>
          <a:xfrm>
            <a:off x="8489520" y="1159920"/>
            <a:ext cx="113760" cy="11196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" name="CustomShape 30"/>
          <p:cNvSpPr/>
          <p:nvPr/>
        </p:nvSpPr>
        <p:spPr>
          <a:xfrm>
            <a:off x="8657640" y="1159920"/>
            <a:ext cx="112320" cy="11196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" name="CustomShape 31"/>
          <p:cNvSpPr/>
          <p:nvPr/>
        </p:nvSpPr>
        <p:spPr>
          <a:xfrm>
            <a:off x="8321400" y="1327680"/>
            <a:ext cx="118080" cy="11952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" name="CustomShape 32"/>
          <p:cNvSpPr/>
          <p:nvPr/>
        </p:nvSpPr>
        <p:spPr>
          <a:xfrm>
            <a:off x="8657640" y="1327680"/>
            <a:ext cx="112320" cy="11952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" name="Line 33"/>
          <p:cNvSpPr/>
          <p:nvPr/>
        </p:nvSpPr>
        <p:spPr>
          <a:xfrm>
            <a:off x="7315200" y="1066680"/>
            <a:ext cx="360" cy="4495680"/>
          </a:xfrm>
          <a:prstGeom prst="line">
            <a:avLst/>
          </a:prstGeom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" name="CustomShape 34"/>
          <p:cNvSpPr/>
          <p:nvPr/>
        </p:nvSpPr>
        <p:spPr>
          <a:xfrm>
            <a:off x="7493040" y="2992320"/>
            <a:ext cx="201240" cy="2012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" name="CustomShape 35"/>
          <p:cNvSpPr/>
          <p:nvPr/>
        </p:nvSpPr>
        <p:spPr>
          <a:xfrm>
            <a:off x="7777080" y="2992320"/>
            <a:ext cx="201240" cy="2012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" name="CustomShape 36"/>
          <p:cNvSpPr/>
          <p:nvPr/>
        </p:nvSpPr>
        <p:spPr>
          <a:xfrm>
            <a:off x="8061480" y="2992320"/>
            <a:ext cx="201240" cy="2012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" name="CustomShape 37"/>
          <p:cNvSpPr/>
          <p:nvPr/>
        </p:nvSpPr>
        <p:spPr>
          <a:xfrm>
            <a:off x="7493040" y="3276720"/>
            <a:ext cx="201240" cy="2012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7" name="CustomShape 38"/>
          <p:cNvSpPr/>
          <p:nvPr/>
        </p:nvSpPr>
        <p:spPr>
          <a:xfrm>
            <a:off x="7777080" y="3276720"/>
            <a:ext cx="201240" cy="2012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" name="CustomShape 39"/>
          <p:cNvSpPr/>
          <p:nvPr/>
        </p:nvSpPr>
        <p:spPr>
          <a:xfrm>
            <a:off x="8061480" y="3276720"/>
            <a:ext cx="201240" cy="2012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" name="CustomShape 40"/>
          <p:cNvSpPr/>
          <p:nvPr/>
        </p:nvSpPr>
        <p:spPr>
          <a:xfrm>
            <a:off x="8345520" y="3276720"/>
            <a:ext cx="201240" cy="2012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" name="CustomShape 41"/>
          <p:cNvSpPr/>
          <p:nvPr/>
        </p:nvSpPr>
        <p:spPr>
          <a:xfrm>
            <a:off x="7493040" y="3560760"/>
            <a:ext cx="201240" cy="2012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" name="CustomShape 42"/>
          <p:cNvSpPr/>
          <p:nvPr/>
        </p:nvSpPr>
        <p:spPr>
          <a:xfrm>
            <a:off x="7777080" y="3560760"/>
            <a:ext cx="201240" cy="2012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CustomShape 43"/>
          <p:cNvSpPr/>
          <p:nvPr/>
        </p:nvSpPr>
        <p:spPr>
          <a:xfrm>
            <a:off x="8061480" y="3560760"/>
            <a:ext cx="201240" cy="2012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CustomShape 44"/>
          <p:cNvSpPr/>
          <p:nvPr/>
        </p:nvSpPr>
        <p:spPr>
          <a:xfrm>
            <a:off x="8345520" y="3560760"/>
            <a:ext cx="201240" cy="2012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CustomShape 45"/>
          <p:cNvSpPr/>
          <p:nvPr/>
        </p:nvSpPr>
        <p:spPr>
          <a:xfrm>
            <a:off x="8629560" y="3560760"/>
            <a:ext cx="201240" cy="2012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CustomShape 46"/>
          <p:cNvSpPr/>
          <p:nvPr/>
        </p:nvSpPr>
        <p:spPr>
          <a:xfrm>
            <a:off x="7493040" y="3843360"/>
            <a:ext cx="201240" cy="20268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CustomShape 47"/>
          <p:cNvSpPr/>
          <p:nvPr/>
        </p:nvSpPr>
        <p:spPr>
          <a:xfrm>
            <a:off x="7777080" y="3843360"/>
            <a:ext cx="201240" cy="2026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CustomShape 48"/>
          <p:cNvSpPr/>
          <p:nvPr/>
        </p:nvSpPr>
        <p:spPr>
          <a:xfrm>
            <a:off x="8061480" y="3843360"/>
            <a:ext cx="201240" cy="2026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CustomShape 49"/>
          <p:cNvSpPr/>
          <p:nvPr/>
        </p:nvSpPr>
        <p:spPr>
          <a:xfrm>
            <a:off x="8345520" y="3843360"/>
            <a:ext cx="201240" cy="2026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CustomShape 50"/>
          <p:cNvSpPr/>
          <p:nvPr/>
        </p:nvSpPr>
        <p:spPr>
          <a:xfrm>
            <a:off x="7493040" y="4127400"/>
            <a:ext cx="201240" cy="2026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" name="CustomShape 51"/>
          <p:cNvSpPr/>
          <p:nvPr/>
        </p:nvSpPr>
        <p:spPr>
          <a:xfrm>
            <a:off x="7777080" y="4127400"/>
            <a:ext cx="201240" cy="2026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52"/>
          <p:cNvSpPr/>
          <p:nvPr/>
        </p:nvSpPr>
        <p:spPr>
          <a:xfrm>
            <a:off x="8061480" y="4127400"/>
            <a:ext cx="201240" cy="2026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CustomShape 53"/>
          <p:cNvSpPr/>
          <p:nvPr/>
        </p:nvSpPr>
        <p:spPr>
          <a:xfrm>
            <a:off x="8345520" y="4127400"/>
            <a:ext cx="201240" cy="2026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" name="CustomShape 54"/>
          <p:cNvSpPr/>
          <p:nvPr/>
        </p:nvSpPr>
        <p:spPr>
          <a:xfrm>
            <a:off x="8629560" y="4127400"/>
            <a:ext cx="201240" cy="20268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" name="CustomShape 55"/>
          <p:cNvSpPr/>
          <p:nvPr/>
        </p:nvSpPr>
        <p:spPr>
          <a:xfrm>
            <a:off x="7493040" y="4411800"/>
            <a:ext cx="201240" cy="2012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56"/>
          <p:cNvSpPr/>
          <p:nvPr/>
        </p:nvSpPr>
        <p:spPr>
          <a:xfrm>
            <a:off x="7777080" y="4411800"/>
            <a:ext cx="201240" cy="2012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6" name="CustomShape 57"/>
          <p:cNvSpPr/>
          <p:nvPr/>
        </p:nvSpPr>
        <p:spPr>
          <a:xfrm>
            <a:off x="8061480" y="4411800"/>
            <a:ext cx="201240" cy="2012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7" name="CustomShape 58"/>
          <p:cNvSpPr/>
          <p:nvPr/>
        </p:nvSpPr>
        <p:spPr>
          <a:xfrm>
            <a:off x="8345520" y="4411800"/>
            <a:ext cx="201240" cy="20124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8" name="CustomShape 59"/>
          <p:cNvSpPr/>
          <p:nvPr/>
        </p:nvSpPr>
        <p:spPr>
          <a:xfrm>
            <a:off x="7493040" y="4695840"/>
            <a:ext cx="201240" cy="2012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9" name="CustomShape 60"/>
          <p:cNvSpPr/>
          <p:nvPr/>
        </p:nvSpPr>
        <p:spPr>
          <a:xfrm>
            <a:off x="7777080" y="4695840"/>
            <a:ext cx="201240" cy="2012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" name="CustomShape 61"/>
          <p:cNvSpPr/>
          <p:nvPr/>
        </p:nvSpPr>
        <p:spPr>
          <a:xfrm>
            <a:off x="8061480" y="4695840"/>
            <a:ext cx="201240" cy="20124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CustomShape 62"/>
          <p:cNvSpPr/>
          <p:nvPr/>
        </p:nvSpPr>
        <p:spPr>
          <a:xfrm>
            <a:off x="8345520" y="4695840"/>
            <a:ext cx="201240" cy="20124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2" name="CustomShape 63"/>
          <p:cNvSpPr/>
          <p:nvPr/>
        </p:nvSpPr>
        <p:spPr>
          <a:xfrm>
            <a:off x="7777080" y="4979880"/>
            <a:ext cx="201240" cy="20124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3" name="CustomShape 64"/>
          <p:cNvSpPr/>
          <p:nvPr/>
        </p:nvSpPr>
        <p:spPr>
          <a:xfrm>
            <a:off x="8345520" y="4979880"/>
            <a:ext cx="201240" cy="20124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4" name="Line 65"/>
          <p:cNvSpPr/>
          <p:nvPr/>
        </p:nvSpPr>
        <p:spPr>
          <a:xfrm>
            <a:off x="304560" y="2819160"/>
            <a:ext cx="8229600" cy="360"/>
          </a:xfrm>
          <a:prstGeom prst="line">
            <a:avLst/>
          </a:prstGeom>
          <a:ln w="648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5" name="PlaceHolder 66"/>
          <p:cNvSpPr>
            <a:spLocks noGrp="1"/>
          </p:cNvSpPr>
          <p:nvPr>
            <p:ph type="title"/>
          </p:nvPr>
        </p:nvSpPr>
        <p:spPr>
          <a:xfrm>
            <a:off x="316080" y="466560"/>
            <a:ext cx="6781320" cy="213336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r>
              <a:rPr lang="en-US" sz="4800" b="1" strike="noStrike" spc="-1">
                <a:solidFill>
                  <a:srgbClr val="330066"/>
                </a:solidFill>
                <a:latin typeface="Arial"/>
              </a:rPr>
              <a:t>Clique para editar o estilo do título mestre</a:t>
            </a:r>
            <a:endParaRPr lang="en-US" sz="4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67"/>
          <p:cNvSpPr>
            <a:spLocks noGrp="1"/>
          </p:cNvSpPr>
          <p:nvPr>
            <p:ph type="dt"/>
          </p:nvPr>
        </p:nvSpPr>
        <p:spPr>
          <a:xfrm>
            <a:off x="457200" y="6248520"/>
            <a:ext cx="2133360" cy="456840"/>
          </a:xfrm>
          <a:prstGeom prst="rect">
            <a:avLst/>
          </a:prstGeom>
        </p:spPr>
        <p:txBody>
          <a:bodyPr/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67" name="PlaceHolder 68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/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68" name="PlaceHolder 69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2133360" cy="45684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fld id="{47BF23D7-A171-4AC9-9D2B-750406F343FB}" type="slidenum">
              <a:rPr lang="pt-BR" sz="1000" b="0" strike="noStrike" spc="-1">
                <a:solidFill>
                  <a:srgbClr val="000000"/>
                </a:solidFill>
                <a:latin typeface="Arial"/>
              </a:rPr>
              <a:t>‹nº›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69" name="PlaceHolder 70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3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Line 1"/>
          <p:cNvSpPr/>
          <p:nvPr/>
        </p:nvSpPr>
        <p:spPr>
          <a:xfrm>
            <a:off x="7962840" y="152280"/>
            <a:ext cx="360" cy="1523880"/>
          </a:xfrm>
          <a:prstGeom prst="line">
            <a:avLst/>
          </a:prstGeom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7" name="CustomShape 2"/>
          <p:cNvSpPr/>
          <p:nvPr/>
        </p:nvSpPr>
        <p:spPr>
          <a:xfrm>
            <a:off x="8153280" y="152280"/>
            <a:ext cx="119520" cy="1195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8" name="CustomShape 3"/>
          <p:cNvSpPr/>
          <p:nvPr/>
        </p:nvSpPr>
        <p:spPr>
          <a:xfrm>
            <a:off x="8321400" y="152280"/>
            <a:ext cx="118080" cy="1195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9" name="CustomShape 4"/>
          <p:cNvSpPr/>
          <p:nvPr/>
        </p:nvSpPr>
        <p:spPr>
          <a:xfrm>
            <a:off x="8489520" y="152280"/>
            <a:ext cx="113760" cy="1195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0" name="CustomShape 5"/>
          <p:cNvSpPr/>
          <p:nvPr/>
        </p:nvSpPr>
        <p:spPr>
          <a:xfrm>
            <a:off x="8153280" y="320400"/>
            <a:ext cx="119520" cy="1152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1" name="CustomShape 6"/>
          <p:cNvSpPr/>
          <p:nvPr/>
        </p:nvSpPr>
        <p:spPr>
          <a:xfrm>
            <a:off x="8321400" y="320400"/>
            <a:ext cx="118080" cy="1152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2" name="CustomShape 7"/>
          <p:cNvSpPr/>
          <p:nvPr/>
        </p:nvSpPr>
        <p:spPr>
          <a:xfrm>
            <a:off x="8489520" y="320400"/>
            <a:ext cx="113760" cy="1152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3" name="CustomShape 8"/>
          <p:cNvSpPr/>
          <p:nvPr/>
        </p:nvSpPr>
        <p:spPr>
          <a:xfrm>
            <a:off x="8657640" y="320400"/>
            <a:ext cx="112320" cy="115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4" name="CustomShape 9"/>
          <p:cNvSpPr/>
          <p:nvPr/>
        </p:nvSpPr>
        <p:spPr>
          <a:xfrm>
            <a:off x="8153280" y="488160"/>
            <a:ext cx="119520" cy="1119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5" name="CustomShape 10"/>
          <p:cNvSpPr/>
          <p:nvPr/>
        </p:nvSpPr>
        <p:spPr>
          <a:xfrm>
            <a:off x="8321400" y="488160"/>
            <a:ext cx="118080" cy="11196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6" name="CustomShape 11"/>
          <p:cNvSpPr/>
          <p:nvPr/>
        </p:nvSpPr>
        <p:spPr>
          <a:xfrm>
            <a:off x="8489520" y="488160"/>
            <a:ext cx="113760" cy="1119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7" name="CustomShape 12"/>
          <p:cNvSpPr/>
          <p:nvPr/>
        </p:nvSpPr>
        <p:spPr>
          <a:xfrm>
            <a:off x="8657640" y="488160"/>
            <a:ext cx="112320" cy="1119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8" name="CustomShape 13"/>
          <p:cNvSpPr/>
          <p:nvPr/>
        </p:nvSpPr>
        <p:spPr>
          <a:xfrm>
            <a:off x="8825400" y="488160"/>
            <a:ext cx="119520" cy="111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9" name="CustomShape 14"/>
          <p:cNvSpPr/>
          <p:nvPr/>
        </p:nvSpPr>
        <p:spPr>
          <a:xfrm>
            <a:off x="8153280" y="656280"/>
            <a:ext cx="119520" cy="1195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0" name="CustomShape 15"/>
          <p:cNvSpPr/>
          <p:nvPr/>
        </p:nvSpPr>
        <p:spPr>
          <a:xfrm>
            <a:off x="8321400" y="656280"/>
            <a:ext cx="118080" cy="119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1" name="CustomShape 16"/>
          <p:cNvSpPr/>
          <p:nvPr/>
        </p:nvSpPr>
        <p:spPr>
          <a:xfrm>
            <a:off x="8489520" y="656280"/>
            <a:ext cx="113760" cy="119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2" name="CustomShape 17"/>
          <p:cNvSpPr/>
          <p:nvPr/>
        </p:nvSpPr>
        <p:spPr>
          <a:xfrm>
            <a:off x="8657640" y="656280"/>
            <a:ext cx="112320" cy="1195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3" name="CustomShape 18"/>
          <p:cNvSpPr/>
          <p:nvPr/>
        </p:nvSpPr>
        <p:spPr>
          <a:xfrm>
            <a:off x="8153280" y="824040"/>
            <a:ext cx="119520" cy="119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4" name="CustomShape 19"/>
          <p:cNvSpPr/>
          <p:nvPr/>
        </p:nvSpPr>
        <p:spPr>
          <a:xfrm>
            <a:off x="8321400" y="824040"/>
            <a:ext cx="118080" cy="119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5" name="CustomShape 20"/>
          <p:cNvSpPr/>
          <p:nvPr/>
        </p:nvSpPr>
        <p:spPr>
          <a:xfrm>
            <a:off x="8489520" y="824040"/>
            <a:ext cx="113760" cy="1195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6" name="CustomShape 21"/>
          <p:cNvSpPr/>
          <p:nvPr/>
        </p:nvSpPr>
        <p:spPr>
          <a:xfrm>
            <a:off x="8657640" y="824040"/>
            <a:ext cx="112320" cy="1195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CustomShape 22"/>
          <p:cNvSpPr/>
          <p:nvPr/>
        </p:nvSpPr>
        <p:spPr>
          <a:xfrm>
            <a:off x="8825400" y="824040"/>
            <a:ext cx="119520" cy="11952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8" name="CustomShape 23"/>
          <p:cNvSpPr/>
          <p:nvPr/>
        </p:nvSpPr>
        <p:spPr>
          <a:xfrm>
            <a:off x="8153280" y="992160"/>
            <a:ext cx="119520" cy="1180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" name="CustomShape 24"/>
          <p:cNvSpPr/>
          <p:nvPr/>
        </p:nvSpPr>
        <p:spPr>
          <a:xfrm>
            <a:off x="8321400" y="992160"/>
            <a:ext cx="118080" cy="1180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0" name="CustomShape 25"/>
          <p:cNvSpPr/>
          <p:nvPr/>
        </p:nvSpPr>
        <p:spPr>
          <a:xfrm>
            <a:off x="8489520" y="992160"/>
            <a:ext cx="113760" cy="1180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1" name="CustomShape 26"/>
          <p:cNvSpPr/>
          <p:nvPr/>
        </p:nvSpPr>
        <p:spPr>
          <a:xfrm>
            <a:off x="8657640" y="992160"/>
            <a:ext cx="112320" cy="11808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2" name="CustomShape 27"/>
          <p:cNvSpPr/>
          <p:nvPr/>
        </p:nvSpPr>
        <p:spPr>
          <a:xfrm>
            <a:off x="8153280" y="1159920"/>
            <a:ext cx="119520" cy="111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3" name="CustomShape 28"/>
          <p:cNvSpPr/>
          <p:nvPr/>
        </p:nvSpPr>
        <p:spPr>
          <a:xfrm>
            <a:off x="8321400" y="1159920"/>
            <a:ext cx="118080" cy="111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4" name="CustomShape 29"/>
          <p:cNvSpPr/>
          <p:nvPr/>
        </p:nvSpPr>
        <p:spPr>
          <a:xfrm>
            <a:off x="8489520" y="1159920"/>
            <a:ext cx="113760" cy="11196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5" name="CustomShape 30"/>
          <p:cNvSpPr/>
          <p:nvPr/>
        </p:nvSpPr>
        <p:spPr>
          <a:xfrm>
            <a:off x="8657640" y="1159920"/>
            <a:ext cx="112320" cy="11196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6" name="CustomShape 31"/>
          <p:cNvSpPr/>
          <p:nvPr/>
        </p:nvSpPr>
        <p:spPr>
          <a:xfrm>
            <a:off x="8321400" y="1327680"/>
            <a:ext cx="118080" cy="11952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7" name="CustomShape 32"/>
          <p:cNvSpPr/>
          <p:nvPr/>
        </p:nvSpPr>
        <p:spPr>
          <a:xfrm>
            <a:off x="8657640" y="1327680"/>
            <a:ext cx="112320" cy="11952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8" name="PlaceHolder 33"/>
          <p:cNvSpPr>
            <a:spLocks noGrp="1"/>
          </p:cNvSpPr>
          <p:nvPr>
            <p:ph type="title"/>
          </p:nvPr>
        </p:nvSpPr>
        <p:spPr>
          <a:xfrm>
            <a:off x="457200" y="122400"/>
            <a:ext cx="7543440" cy="129492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3900" b="1" strike="noStrike" spc="-1">
                <a:solidFill>
                  <a:srgbClr val="330066"/>
                </a:solidFill>
                <a:latin typeface="Arial"/>
              </a:rPr>
              <a:t>Clique para editar o título mestre</a:t>
            </a:r>
            <a:endParaRPr lang="en-US" sz="3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34"/>
          <p:cNvSpPr>
            <a:spLocks noGrp="1"/>
          </p:cNvSpPr>
          <p:nvPr>
            <p:ph type="body"/>
          </p:nvPr>
        </p:nvSpPr>
        <p:spPr>
          <a:xfrm>
            <a:off x="457200" y="1719360"/>
            <a:ext cx="8229240" cy="441144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3000" b="0" strike="noStrike" spc="-1">
                <a:solidFill>
                  <a:srgbClr val="000000"/>
                </a:solidFill>
                <a:latin typeface="Arial"/>
              </a:rPr>
              <a:t>Clique para editar o texto mestre</a:t>
            </a:r>
          </a:p>
          <a:p>
            <a:pPr marL="692280" lvl="1" indent="-347400">
              <a:lnSpc>
                <a:spcPct val="100000"/>
              </a:lnSpc>
              <a:spcBef>
                <a:spcPts val="519"/>
              </a:spcBef>
              <a:buClr>
                <a:srgbClr val="669999"/>
              </a:buClr>
              <a:buSzPct val="70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000000"/>
                </a:solidFill>
                <a:latin typeface="Arial"/>
              </a:rPr>
              <a:t>Segundo nível</a:t>
            </a:r>
          </a:p>
          <a:p>
            <a:pPr marL="987480" lvl="2" indent="-293400">
              <a:lnSpc>
                <a:spcPct val="100000"/>
              </a:lnSpc>
              <a:spcBef>
                <a:spcPts val="459"/>
              </a:spcBef>
              <a:buClr>
                <a:srgbClr val="CCCC00"/>
              </a:buClr>
              <a:buSzPct val="70000"/>
              <a:buFont typeface="Wingdings" charset="2"/>
              <a:buChar char=""/>
            </a:pPr>
            <a:r>
              <a:rPr lang="en-US" sz="2300" b="0" strike="noStrike" spc="-1">
                <a:solidFill>
                  <a:srgbClr val="000000"/>
                </a:solidFill>
                <a:latin typeface="Arial"/>
              </a:rPr>
              <a:t>Terceiro nível</a:t>
            </a:r>
          </a:p>
          <a:p>
            <a:pPr marL="1281240" lvl="3" indent="-291600">
              <a:lnSpc>
                <a:spcPct val="100000"/>
              </a:lnSpc>
              <a:spcBef>
                <a:spcPts val="400"/>
              </a:spcBef>
              <a:buClr>
                <a:srgbClr val="330066"/>
              </a:buClr>
              <a:buSzPct val="75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Quarto nível</a:t>
            </a:r>
          </a:p>
          <a:p>
            <a:pPr marL="1598760" lvl="4" indent="-315720">
              <a:lnSpc>
                <a:spcPct val="100000"/>
              </a:lnSpc>
              <a:spcBef>
                <a:spcPts val="400"/>
              </a:spcBef>
              <a:buClr>
                <a:srgbClr val="D8D8EC"/>
              </a:buClr>
              <a:buSzPct val="80000"/>
              <a:buFont typeface="Wingdings" charset="2"/>
              <a:buChar char="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Quinto nível</a:t>
            </a:r>
          </a:p>
        </p:txBody>
      </p:sp>
      <p:sp>
        <p:nvSpPr>
          <p:cNvPr id="140" name="PlaceHolder 35"/>
          <p:cNvSpPr>
            <a:spLocks noGrp="1"/>
          </p:cNvSpPr>
          <p:nvPr>
            <p:ph type="dt"/>
          </p:nvPr>
        </p:nvSpPr>
        <p:spPr>
          <a:xfrm>
            <a:off x="457200" y="6248520"/>
            <a:ext cx="2133360" cy="456840"/>
          </a:xfrm>
          <a:prstGeom prst="rect">
            <a:avLst/>
          </a:prstGeom>
        </p:spPr>
        <p:txBody>
          <a:bodyPr/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141" name="PlaceHolder 36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/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142" name="PlaceHolder 37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2133360" cy="45684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fld id="{EB26FAD9-C2B6-4176-9FF6-B498CF80434D}" type="slidenum">
              <a:rPr lang="pt-BR" sz="1000" b="0" strike="noStrike" spc="-1">
                <a:solidFill>
                  <a:srgbClr val="000000"/>
                </a:solidFill>
                <a:latin typeface="Arial"/>
              </a:rPr>
              <a:t>‹nº›</a:t>
            </a:fld>
            <a:endParaRPr lang="pt-BR" sz="10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com.ufop.br/prof/marcone/Disciplinas/InteligenciaComputacional/HeuristicasConstrutivas.pptx" TargetMode="Externa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E1079D7A-FE55-4C21-8180-083C2E8D896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8438" y="466725"/>
            <a:ext cx="7110412" cy="2133600"/>
          </a:xfrm>
        </p:spPr>
        <p:txBody>
          <a:bodyPr/>
          <a:lstStyle/>
          <a:p>
            <a:pPr algn="ctr" eaLnBrk="1" hangingPunct="1"/>
            <a:r>
              <a:rPr lang="pt-BR" altLang="pt-BR" sz="4400" i="1" dirty="0" err="1"/>
              <a:t>Iterated</a:t>
            </a:r>
            <a:r>
              <a:rPr lang="pt-BR" altLang="pt-BR" sz="4400" i="1" dirty="0"/>
              <a:t> Local Search</a:t>
            </a:r>
            <a:br>
              <a:rPr lang="pt-BR" altLang="pt-BR" sz="4400" i="1" dirty="0"/>
            </a:br>
            <a:r>
              <a:rPr lang="pt-BR" altLang="pt-BR" sz="4400" dirty="0"/>
              <a:t>(ILS)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F57C5B2-782A-4FE2-9EF1-8DFB4D55A7A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8438" y="2852738"/>
            <a:ext cx="7037387" cy="3852862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pt-BR" altLang="pt-BR" sz="2000" dirty="0"/>
              <a:t>Marcone Jamilson Freitas Souza</a:t>
            </a:r>
            <a:r>
              <a:rPr lang="pt-BR" altLang="pt-BR" sz="2000" baseline="30000" dirty="0"/>
              <a:t>1,2,3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2000" dirty="0" err="1"/>
              <a:t>Puca</a:t>
            </a:r>
            <a:r>
              <a:rPr lang="pt-BR" altLang="pt-BR" sz="2000" dirty="0"/>
              <a:t> </a:t>
            </a:r>
            <a:r>
              <a:rPr lang="pt-BR" altLang="pt-BR" sz="2000" dirty="0" err="1"/>
              <a:t>Huachi</a:t>
            </a:r>
            <a:r>
              <a:rPr lang="pt-BR" altLang="pt-BR" sz="2000" dirty="0"/>
              <a:t> Vaz Penna</a:t>
            </a:r>
            <a:r>
              <a:rPr lang="pt-BR" altLang="pt-BR" sz="2000" baseline="30000" dirty="0"/>
              <a:t>1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600" baseline="30000" dirty="0"/>
              <a:t>1 </a:t>
            </a:r>
            <a:r>
              <a:rPr lang="pt-BR" altLang="pt-BR" sz="1600" dirty="0"/>
              <a:t>Departamento de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600" baseline="30000" dirty="0"/>
              <a:t>1 </a:t>
            </a:r>
            <a:r>
              <a:rPr lang="pt-BR" altLang="pt-BR" sz="1600" dirty="0"/>
              <a:t>Programa de Pós-Graduação em Ciência da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600" dirty="0"/>
              <a:t>Universidade Federal de Ouro Preto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600" baseline="30000" dirty="0"/>
              <a:t>2 </a:t>
            </a:r>
            <a:r>
              <a:rPr lang="pt-BR" altLang="pt-BR" sz="1600" dirty="0"/>
              <a:t>Programa de Pós-graduação em Modelagem Matemática e Computacional / CEFET-MG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200" baseline="30000" dirty="0"/>
              <a:t>3</a:t>
            </a:r>
            <a:r>
              <a:rPr lang="pt-BR" altLang="pt-BR" sz="1600" dirty="0"/>
              <a:t> Programa de Pós-graduação em Instrumentação, Controle e Automação de Processos de Mineração / ITV/UFOP</a:t>
            </a:r>
          </a:p>
          <a:p>
            <a:pPr algn="ctr" eaLnBrk="1" hangingPunct="1">
              <a:lnSpc>
                <a:spcPct val="90000"/>
              </a:lnSpc>
            </a:pPr>
            <a:endParaRPr lang="pt-BR" altLang="pt-BR" sz="1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200" dirty="0"/>
              <a:t>www.decom.ufop.br/</a:t>
            </a:r>
            <a:r>
              <a:rPr lang="pt-BR" altLang="pt-BR" sz="1200" dirty="0" err="1"/>
              <a:t>prof</a:t>
            </a:r>
            <a:r>
              <a:rPr lang="pt-BR" altLang="pt-BR" sz="1200" dirty="0"/>
              <a:t>/</a:t>
            </a:r>
            <a:r>
              <a:rPr lang="pt-BR" altLang="pt-BR" sz="1200" dirty="0" err="1"/>
              <a:t>marcone</a:t>
            </a:r>
            <a:r>
              <a:rPr lang="pt-BR" altLang="pt-BR" sz="1200" dirty="0"/>
              <a:t>, www.decom.ufop.br/puca</a:t>
            </a:r>
            <a:endParaRPr lang="pt-BR" altLang="pt-BR" sz="18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200" dirty="0"/>
              <a:t>E-mail: {</a:t>
            </a:r>
            <a:r>
              <a:rPr lang="pt-BR" altLang="pt-BR" sz="1200" dirty="0" err="1"/>
              <a:t>marcone,puca</a:t>
            </a:r>
            <a:r>
              <a:rPr lang="pt-BR" altLang="pt-BR" sz="1200" dirty="0"/>
              <a:t>}@ufop.edu.br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79AE493-1214-4FFA-A227-50E29574B3B8}"/>
              </a:ext>
            </a:extLst>
          </p:cNvPr>
          <p:cNvSpPr txBox="1"/>
          <p:nvPr/>
        </p:nvSpPr>
        <p:spPr>
          <a:xfrm>
            <a:off x="432910" y="6237312"/>
            <a:ext cx="71870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Souza, Marcone J. F. e Penna, </a:t>
            </a:r>
            <a:r>
              <a:rPr lang="pt-BR" sz="900" dirty="0" err="1"/>
              <a:t>Puca</a:t>
            </a:r>
            <a:r>
              <a:rPr lang="pt-BR" sz="900" dirty="0"/>
              <a:t> H. V. </a:t>
            </a:r>
            <a:r>
              <a:rPr lang="pt-BR" sz="900" dirty="0" err="1"/>
              <a:t>Iterated</a:t>
            </a:r>
            <a:r>
              <a:rPr lang="pt-BR" sz="900" dirty="0"/>
              <a:t> Local Search. Notas de aula de Técnicas </a:t>
            </a:r>
            <a:r>
              <a:rPr lang="pt-BR" sz="900" dirty="0" err="1"/>
              <a:t>Metaheurísticas</a:t>
            </a:r>
            <a:r>
              <a:rPr lang="pt-BR" sz="900" dirty="0"/>
              <a:t> para Otimização Combinatória. Departamento de Computação, Universidade Federal de Ouro Preto, Ouro Preto, 2021. Disponível em </a:t>
            </a:r>
            <a:r>
              <a:rPr lang="pt-BR" sz="900" dirty="0">
                <a:hlinkClick r:id="rId2"/>
              </a:rPr>
              <a:t>www.decom.ufop.br/prof/marcone/Disciplinas/InteligenciaComputacional/ILS.pptx</a:t>
            </a:r>
            <a:r>
              <a:rPr lang="pt-BR" sz="900" dirty="0"/>
              <a:t>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02061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Shape 1"/>
          <p:cNvSpPr txBox="1"/>
          <p:nvPr/>
        </p:nvSpPr>
        <p:spPr>
          <a:xfrm>
            <a:off x="6553080" y="6248520"/>
            <a:ext cx="2133360" cy="4568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fld id="{E7DB3A2B-969E-4966-B26E-B3BDAD2A6258}" type="slidenum">
              <a:rPr lang="pt-BR" sz="1000" b="0" strike="noStrike" spc="-1">
                <a:solidFill>
                  <a:srgbClr val="000000"/>
                </a:solidFill>
                <a:latin typeface="Arial"/>
              </a:rPr>
              <a:t>10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215" name="TextShape 2"/>
          <p:cNvSpPr txBox="1"/>
          <p:nvPr/>
        </p:nvSpPr>
        <p:spPr>
          <a:xfrm>
            <a:off x="457200" y="122400"/>
            <a:ext cx="7543440" cy="12949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3500" b="1" strike="noStrike" spc="-1">
                <a:solidFill>
                  <a:srgbClr val="330066"/>
                </a:solidFill>
                <a:latin typeface="Arial"/>
              </a:rPr>
              <a:t>Descrição do método de perturbação</a:t>
            </a:r>
            <a:endParaRPr lang="en-US" sz="3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TextShape 3"/>
          <p:cNvSpPr txBox="1"/>
          <p:nvPr/>
        </p:nvSpPr>
        <p:spPr>
          <a:xfrm>
            <a:off x="684360" y="1845000"/>
            <a:ext cx="7632000" cy="3528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procedimento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perturbação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(s,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nível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)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 s' </a:t>
            </a:r>
            <a:r>
              <a:rPr lang="en-US" sz="1800" b="0" strike="noStrike" spc="-1" dirty="0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 s;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nmodificacoes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800" b="0" strike="noStrike" spc="-1" dirty="0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nivel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+ 1;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cont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800" b="0" strike="noStrike" spc="-1" dirty="0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1;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enquanto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(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cont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≤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nmodificacoes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)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faça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   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Aplique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movimento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aleatório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em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s';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   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cont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800" b="0" strike="noStrike" spc="-1" dirty="0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cont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+ 1;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 </a:t>
            </a: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fim-enquanto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retorne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s'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6553080" y="6248520"/>
            <a:ext cx="2133360" cy="4568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fld id="{019CAFE4-A409-4051-9D08-6CABB17619F1}" type="slidenum">
              <a:rPr lang="pt-BR" sz="1000" b="0" strike="noStrike" spc="-1">
                <a:solidFill>
                  <a:srgbClr val="000000"/>
                </a:solidFill>
                <a:latin typeface="Arial"/>
              </a:rPr>
              <a:t>11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218" name="TextShape 2"/>
          <p:cNvSpPr txBox="1"/>
          <p:nvPr/>
        </p:nvSpPr>
        <p:spPr>
          <a:xfrm>
            <a:off x="457200" y="122400"/>
            <a:ext cx="7543440" cy="8582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3500" b="1" i="1" strike="noStrike" spc="-1">
                <a:solidFill>
                  <a:srgbClr val="330066"/>
                </a:solidFill>
                <a:latin typeface="Arial"/>
              </a:rPr>
              <a:t>Smart ILS</a:t>
            </a:r>
            <a:endParaRPr lang="en-US" sz="3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TextShape 3"/>
          <p:cNvSpPr txBox="1"/>
          <p:nvPr/>
        </p:nvSpPr>
        <p:spPr>
          <a:xfrm>
            <a:off x="684360" y="1052640"/>
            <a:ext cx="8135640" cy="5544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Ideia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básica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692280" lvl="1" indent="-347400">
              <a:lnSpc>
                <a:spcPct val="100000"/>
              </a:lnSpc>
              <a:spcBef>
                <a:spcPts val="400"/>
              </a:spcBef>
              <a:buClr>
                <a:srgbClr val="669999"/>
              </a:buClr>
              <a:buSzPct val="70000"/>
              <a:buFont typeface="Wingdings" charset="2"/>
              <a:buChar char=""/>
            </a:pP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Aumentar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o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nível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de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perturbação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somente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após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algumas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tentativas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sem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sucesso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692280" lvl="1" indent="-347400">
              <a:lnSpc>
                <a:spcPct val="100000"/>
              </a:lnSpc>
              <a:spcBef>
                <a:spcPts val="400"/>
              </a:spcBef>
              <a:buClr>
                <a:srgbClr val="669999"/>
              </a:buClr>
              <a:buSzPct val="70000"/>
              <a:buFont typeface="Wingdings" charset="2"/>
              <a:buChar char=""/>
            </a:pP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Justificativa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: a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região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de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busca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pode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não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ter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sido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explorada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adequadamente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Usado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em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diversos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trabalhos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, entre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eles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692280" lvl="1" indent="-347400">
              <a:lnSpc>
                <a:spcPct val="100000"/>
              </a:lnSpc>
              <a:spcBef>
                <a:spcPts val="400"/>
              </a:spcBef>
              <a:buClr>
                <a:srgbClr val="669999"/>
              </a:buClr>
              <a:buSzPct val="70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Coelho, V.N.;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Grasas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, A.;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Ramalhinho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, H.; Coelho, I.M.; Souza, M.J.F.; Cruz, R.C. An ILS-based algorithm to solve a large-scale real heterogeneous fleet VRP with multi-trips and docking constraints. European Journal of Operational Research, 250: 367-376, 2016.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Nomeado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i="1" strike="noStrike" spc="-1" dirty="0">
                <a:solidFill>
                  <a:srgbClr val="000000"/>
                </a:solidFill>
                <a:latin typeface="Arial"/>
              </a:rPr>
              <a:t>Smart ILS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em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692280" lvl="1" indent="-347400">
              <a:lnSpc>
                <a:spcPct val="100000"/>
              </a:lnSpc>
              <a:spcBef>
                <a:spcPts val="400"/>
              </a:spcBef>
              <a:buClr>
                <a:srgbClr val="669999"/>
              </a:buClr>
              <a:buSzPct val="70000"/>
              <a:buFont typeface="Wingdings" charset="2"/>
              <a:buChar char=""/>
            </a:pP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Reinsma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, J. A.; Penna, P. H. V.; Souza, M. J. F. Um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algoritmo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simples e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eficiente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para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resolução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do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problema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do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caixeiro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viajante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generalizado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. Anais do 50º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Simpósio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Brasileiro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de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Pesquisa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Operacional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. Rio de Janeiro: SOBRAPO, 2018.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90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19">
                                            <p:txEl>
                                              <p:pRg st="90" end="1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146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219">
                                            <p:txEl>
                                              <p:pRg st="146" end="1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177" end="4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5" dur="500"/>
                                        <p:tgtEl>
                                          <p:spTgt spid="219">
                                            <p:txEl>
                                              <p:pRg st="177" end="4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427" end="4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0" dur="500"/>
                                        <p:tgtEl>
                                          <p:spTgt spid="219">
                                            <p:txEl>
                                              <p:pRg st="427" end="4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439" end="6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3" dur="500"/>
                                        <p:tgtEl>
                                          <p:spTgt spid="219">
                                            <p:txEl>
                                              <p:pRg st="439" end="6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1259640" y="4437000"/>
            <a:ext cx="3672000" cy="1656000"/>
          </a:xfrm>
          <a:prstGeom prst="rect">
            <a:avLst/>
          </a:prstGeom>
          <a:gradFill>
            <a:gsLst>
              <a:gs pos="0">
                <a:srgbClr val="FFFF99">
                  <a:alpha val="47000"/>
                </a:srgbClr>
              </a:gs>
              <a:gs pos="100000">
                <a:srgbClr val="767647">
                  <a:alpha val="38000"/>
                </a:srgbClr>
              </a:gs>
            </a:gsLst>
            <a:lin ang="5400000"/>
          </a:gra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1" name="TextShape 2"/>
          <p:cNvSpPr txBox="1"/>
          <p:nvPr/>
        </p:nvSpPr>
        <p:spPr>
          <a:xfrm>
            <a:off x="6553080" y="6248520"/>
            <a:ext cx="2133360" cy="4568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fld id="{6886A21C-CF67-4500-8FDC-BCE4F4959FDB}" type="slidenum">
              <a:rPr lang="pt-BR" sz="1000" b="0" strike="noStrike" spc="-1">
                <a:solidFill>
                  <a:srgbClr val="000000"/>
                </a:solidFill>
                <a:latin typeface="Arial"/>
              </a:rPr>
              <a:t>12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222" name="TextShape 3"/>
          <p:cNvSpPr txBox="1"/>
          <p:nvPr/>
        </p:nvSpPr>
        <p:spPr>
          <a:xfrm>
            <a:off x="457200" y="122400"/>
            <a:ext cx="7543440" cy="8582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3500" b="1" i="1" strike="noStrike" spc="-1" dirty="0">
                <a:solidFill>
                  <a:srgbClr val="330066"/>
                </a:solidFill>
                <a:latin typeface="Arial"/>
              </a:rPr>
              <a:t>Smart ILS</a:t>
            </a:r>
            <a:endParaRPr lang="en-US" sz="3500" b="0" i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TextShape 4"/>
          <p:cNvSpPr txBox="1"/>
          <p:nvPr/>
        </p:nvSpPr>
        <p:spPr>
          <a:xfrm>
            <a:off x="684360" y="1124640"/>
            <a:ext cx="8135640" cy="5220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s</a:t>
            </a:r>
            <a:r>
              <a:rPr lang="en-US" sz="1800" b="0" strike="noStrike" spc="-1" baseline="-25000">
                <a:solidFill>
                  <a:srgbClr val="000000"/>
                </a:solidFill>
                <a:latin typeface="Arial"/>
                <a:ea typeface="ＭＳ Ｐゴシック"/>
              </a:rPr>
              <a:t>0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SolucaoInicial();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s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BuscaLocal(s</a:t>
            </a:r>
            <a:r>
              <a:rPr lang="en-US" sz="1800" b="0" strike="noStrike" spc="-1" baseline="-25000">
                <a:solidFill>
                  <a:srgbClr val="000000"/>
                </a:solidFill>
                <a:latin typeface="Arial"/>
                <a:ea typeface="ＭＳ Ｐゴシック"/>
              </a:rPr>
              <a:t>0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);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iter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0; MelhorIter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Iter; nivel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1; nvezes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1; 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enquanto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( iter - melhorIter &lt; ILSmax ) 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faça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iter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iter + 1;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s'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perturbacao(s, nivel);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s''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BuscaLocal(s');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se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( f(s'') &lt; f(s) ) 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então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    s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s'';   melhorIter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iter;   nivel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1;   nvezes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1;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senão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    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se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( nvezes ≥ vezesMax ) 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então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        nivel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nivel + 1;   nvezes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1;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    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senão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        nvezes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nvezes + 1;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    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fim-se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fim-se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fim-enquanto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334" end="3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23">
                                            <p:txEl>
                                              <p:pRg st="334" end="3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374" end="4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" dur="500"/>
                                        <p:tgtEl>
                                          <p:spTgt spid="223">
                                            <p:txEl>
                                              <p:pRg st="374" end="4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420" end="4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" dur="500"/>
                                        <p:tgtEl>
                                          <p:spTgt spid="223">
                                            <p:txEl>
                                              <p:pRg st="420" end="4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435" end="4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6" dur="500"/>
                                        <p:tgtEl>
                                          <p:spTgt spid="223">
                                            <p:txEl>
                                              <p:pRg st="435" end="4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469" end="4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500"/>
                                        <p:tgtEl>
                                          <p:spTgt spid="223">
                                            <p:txEl>
                                              <p:pRg st="469" end="4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6553080" y="6248520"/>
            <a:ext cx="2133360" cy="4568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fld id="{F1CECE36-0B22-4E83-8128-F597083002D5}" type="slidenum">
              <a:rPr lang="pt-BR" sz="1000" b="0" strike="noStrike" spc="-1">
                <a:solidFill>
                  <a:srgbClr val="000000"/>
                </a:solidFill>
                <a:latin typeface="Arial"/>
              </a:rPr>
              <a:t>2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188" name="TextShape 2"/>
          <p:cNvSpPr txBox="1"/>
          <p:nvPr/>
        </p:nvSpPr>
        <p:spPr>
          <a:xfrm>
            <a:off x="457200" y="122400"/>
            <a:ext cx="7543440" cy="12949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3500" b="1" strike="noStrike" spc="-1">
                <a:solidFill>
                  <a:srgbClr val="330066"/>
                </a:solidFill>
                <a:latin typeface="Arial"/>
              </a:rPr>
              <a:t>Histórico do ILS</a:t>
            </a:r>
            <a:endParaRPr lang="en-US" sz="3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TextShape 3"/>
          <p:cNvSpPr txBox="1"/>
          <p:nvPr/>
        </p:nvSpPr>
        <p:spPr>
          <a:xfrm>
            <a:off x="684360" y="1484640"/>
            <a:ext cx="7758304" cy="4608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Algoritmos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precursores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: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987480" lvl="2" indent="-293400">
              <a:lnSpc>
                <a:spcPct val="100000"/>
              </a:lnSpc>
              <a:spcBef>
                <a:spcPts val="340"/>
              </a:spcBef>
              <a:buClr>
                <a:srgbClr val="CCCC00"/>
              </a:buClr>
              <a:buSzPct val="70000"/>
              <a:buFont typeface="Wingdings" charset="2"/>
              <a:buChar char=""/>
            </a:pPr>
            <a:r>
              <a:rPr lang="en-US" sz="16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Baxter, J. (1981). Local optima avoidance in depot location. Journal of the Operational Research Society, 32(9):815–819. </a:t>
            </a:r>
          </a:p>
          <a:p>
            <a:pPr marL="987480" lvl="2" indent="-293400">
              <a:lnSpc>
                <a:spcPct val="100000"/>
              </a:lnSpc>
              <a:spcBef>
                <a:spcPts val="340"/>
              </a:spcBef>
              <a:buClr>
                <a:srgbClr val="CCCC00"/>
              </a:buClr>
              <a:buSzPct val="70000"/>
              <a:buFont typeface="Wingdings" charset="2"/>
              <a:buChar char=""/>
            </a:pPr>
            <a:r>
              <a:rPr lang="en-US" sz="16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E.B. Baum, Iterated descent: A better algorithm for local search in combinatorial optimization problems, Technical report, Caltech, Pasadena, CA, 1986.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987480" lvl="2" indent="-293400">
              <a:lnSpc>
                <a:spcPct val="100000"/>
              </a:lnSpc>
              <a:spcBef>
                <a:spcPts val="340"/>
              </a:spcBef>
              <a:buClr>
                <a:srgbClr val="CCCC00"/>
              </a:buClr>
              <a:buSzPct val="70000"/>
              <a:buFont typeface="Wingdings" charset="2"/>
              <a:buChar char=""/>
            </a:pPr>
            <a:r>
              <a:rPr lang="en-US" sz="16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D. S. Johnson. Local optimization and the travelling salesman problem. In Proceedings of the 17th Colloquium on Automata, Languages, and Programming, volume 443 of LNCS, pages 446–461. Springer Verlag, Berlin, 1990.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987480" lvl="2" indent="-293400">
              <a:lnSpc>
                <a:spcPct val="100000"/>
              </a:lnSpc>
              <a:spcBef>
                <a:spcPts val="340"/>
              </a:spcBef>
              <a:buClr>
                <a:srgbClr val="CCCC00"/>
              </a:buClr>
              <a:buSzPct val="70000"/>
              <a:buFont typeface="Wingdings" charset="2"/>
              <a:buChar char=""/>
            </a:pPr>
            <a:r>
              <a:rPr lang="en-US" sz="16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O. Martin, S.W. Otto, E.W.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Felten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. Large-step Markov chains for the traveling salesman problem, Complex Systems, 5:299–326, 1991.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987480" lvl="2" indent="-293400">
              <a:lnSpc>
                <a:spcPct val="100000"/>
              </a:lnSpc>
              <a:spcBef>
                <a:spcPts val="340"/>
              </a:spcBef>
              <a:buClr>
                <a:srgbClr val="CCCC00"/>
              </a:buClr>
              <a:buSzPct val="70000"/>
              <a:buFont typeface="Wingdings" charset="2"/>
              <a:buChar char=""/>
            </a:pPr>
            <a:r>
              <a:rPr lang="en-US" sz="16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H. R. </a:t>
            </a:r>
            <a:r>
              <a:rPr lang="en-US" sz="16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Lourenço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. Job-shop scheduling: Computational study of local search and large-step optimization methods. European Journal of Operational Research, 83:347–364, 1995.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987480" lvl="2" indent="-293400">
              <a:lnSpc>
                <a:spcPct val="100000"/>
              </a:lnSpc>
              <a:spcBef>
                <a:spcPts val="340"/>
              </a:spcBef>
              <a:buClr>
                <a:srgbClr val="CCCC00"/>
              </a:buClr>
              <a:buSzPct val="70000"/>
              <a:buFont typeface="Wingdings" charset="2"/>
              <a:buChar char=""/>
            </a:pPr>
            <a:r>
              <a:rPr lang="en-US" sz="16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O. Martin, S.W. Otto. Combining simulated annealing with local search heuristics, Annals of Operations Research, 63:57-75, 1996.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987480" lvl="2" indent="-293400">
              <a:lnSpc>
                <a:spcPct val="100000"/>
              </a:lnSpc>
              <a:spcBef>
                <a:spcPts val="340"/>
              </a:spcBef>
              <a:buClr>
                <a:srgbClr val="CCCC00"/>
              </a:buClr>
              <a:buSzPct val="70000"/>
              <a:buFont typeface="Wingdings" charset="2"/>
              <a:buChar char=""/>
            </a:pPr>
            <a:r>
              <a:rPr lang="en-US" sz="16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N. Mladenovic and P. Hansen. Variable Neighborhood Search. Computers &amp; Operations Research, 24:1097–1100, 1997.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6553080" y="6248520"/>
            <a:ext cx="2133360" cy="4568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fld id="{D7BD7840-EBF9-4B41-9728-816C51F24591}" type="slidenum">
              <a:rPr lang="pt-BR" sz="1000" b="0" strike="noStrike" spc="-1">
                <a:solidFill>
                  <a:srgbClr val="000000"/>
                </a:solidFill>
                <a:latin typeface="Arial"/>
              </a:rPr>
              <a:t>3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191" name="TextShape 2"/>
          <p:cNvSpPr txBox="1"/>
          <p:nvPr/>
        </p:nvSpPr>
        <p:spPr>
          <a:xfrm>
            <a:off x="457200" y="122400"/>
            <a:ext cx="7543440" cy="12949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3500" b="1" strike="noStrike" spc="-1">
                <a:solidFill>
                  <a:srgbClr val="330066"/>
                </a:solidFill>
                <a:latin typeface="Arial"/>
              </a:rPr>
              <a:t>Histórico do ILS</a:t>
            </a:r>
            <a:endParaRPr lang="en-US" sz="3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TextShape 3"/>
          <p:cNvSpPr txBox="1"/>
          <p:nvPr/>
        </p:nvSpPr>
        <p:spPr>
          <a:xfrm>
            <a:off x="684361" y="1608932"/>
            <a:ext cx="7811570" cy="4608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“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Redescoberto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” e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nomeado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400" b="0" i="1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Iterated Local Search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em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: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987480" lvl="2" indent="-293400">
              <a:lnSpc>
                <a:spcPct val="100000"/>
              </a:lnSpc>
              <a:spcBef>
                <a:spcPts val="340"/>
              </a:spcBef>
              <a:buClr>
                <a:srgbClr val="CCCC00"/>
              </a:buClr>
              <a:buSzPct val="70000"/>
              <a:buFont typeface="Wingdings" charset="2"/>
              <a:buChar char=""/>
            </a:pPr>
            <a:r>
              <a:rPr lang="en-US" sz="17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Thomas </a:t>
            </a:r>
            <a:r>
              <a:rPr lang="en-US" sz="17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Stützle</a:t>
            </a:r>
            <a:r>
              <a:rPr lang="en-US" sz="17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. Local Search Algorithms for Combinatorial Problems Analysis, Improvements, and New Applications. PhD thesis, Darmstadt University of Technology, Department of Computer Science, Darmstadt, Germany, 1998.</a:t>
            </a:r>
            <a:endParaRPr lang="en-US" sz="17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Artigos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mais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citados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: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692280" lvl="1" indent="-347400">
              <a:lnSpc>
                <a:spcPct val="100000"/>
              </a:lnSpc>
              <a:spcBef>
                <a:spcPts val="400"/>
              </a:spcBef>
              <a:buClr>
                <a:srgbClr val="669999"/>
              </a:buClr>
              <a:buSzPct val="70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H.R.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Lourenço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, O. Martin, T.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Stützle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. A Beginner’s Introduction to Iterated Local Search. Proceedings of the 4th Metaheuristic International Conference, Porto, Portugal, 2001.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692280" lvl="1" indent="-347400">
              <a:lnSpc>
                <a:spcPct val="100000"/>
              </a:lnSpc>
              <a:spcBef>
                <a:spcPts val="400"/>
              </a:spcBef>
              <a:buClr>
                <a:srgbClr val="669999"/>
              </a:buClr>
              <a:buSzPct val="70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H.R.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Lourenço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, O. Martin, T.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Stützle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. Iterated local search, in: F. Glover, G.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Kochenberger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(Eds.), Handbook of Metaheuristics, International Series in Operations Research &amp; Management Science, vol. 57, Kluwer Academic Publishers, Norwell, MA, 2002, pp. 321–353.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6553080" y="6248520"/>
            <a:ext cx="2133360" cy="4568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fld id="{554D47AC-2FE2-44EE-AAEB-B5651F54FD0E}" type="slidenum">
              <a:rPr lang="pt-BR" sz="1000" b="0" strike="noStrike" spc="-1">
                <a:solidFill>
                  <a:srgbClr val="000000"/>
                </a:solidFill>
                <a:latin typeface="Arial"/>
              </a:rPr>
              <a:t>4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194" name="TextShape 2"/>
          <p:cNvSpPr txBox="1"/>
          <p:nvPr/>
        </p:nvSpPr>
        <p:spPr>
          <a:xfrm>
            <a:off x="457200" y="122400"/>
            <a:ext cx="7543440" cy="12949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3500" b="1" strike="noStrike" spc="-1">
                <a:solidFill>
                  <a:srgbClr val="330066"/>
                </a:solidFill>
                <a:latin typeface="Arial"/>
              </a:rPr>
              <a:t>Fundamentação do ILS</a:t>
            </a:r>
            <a:endParaRPr lang="en-US" sz="3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TextShape 3"/>
          <p:cNvSpPr txBox="1"/>
          <p:nvPr/>
        </p:nvSpPr>
        <p:spPr>
          <a:xfrm>
            <a:off x="684360" y="1700640"/>
            <a:ext cx="7316280" cy="4608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Método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que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consiste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em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explorar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o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espaço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de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soluções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por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meio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de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perturbações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em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ótimos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locais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Pressuposto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: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692280" lvl="1" indent="-347400">
              <a:lnSpc>
                <a:spcPct val="100000"/>
              </a:lnSpc>
              <a:spcBef>
                <a:spcPts val="400"/>
              </a:spcBef>
              <a:buClr>
                <a:srgbClr val="669999"/>
              </a:buClr>
              <a:buSzPct val="70000"/>
              <a:buFont typeface="Wingdings" charset="2"/>
              <a:buChar char=""/>
            </a:pP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Os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ótimos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locais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de um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problema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de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otimização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podem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ser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gerados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a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partir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de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perturbações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em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uma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solução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ótima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local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corrente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A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perturbação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precisa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ser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suficientemente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forte para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permitir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que a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busca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local explore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diferentes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soluções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e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fraca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o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suficiente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para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evitar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um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reinício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aleatório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226" end="3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6553080" y="6248520"/>
            <a:ext cx="2133360" cy="4568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fld id="{63F5CE90-8373-4539-8386-E06562453485}" type="slidenum">
              <a:rPr lang="pt-BR" sz="1000" b="0" strike="noStrike" spc="-1">
                <a:solidFill>
                  <a:srgbClr val="000000"/>
                </a:solidFill>
                <a:latin typeface="Arial"/>
              </a:rPr>
              <a:t>5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457200" y="122400"/>
            <a:ext cx="7543440" cy="12949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3500" b="1" strike="noStrike" spc="-1">
                <a:solidFill>
                  <a:srgbClr val="330066"/>
                </a:solidFill>
                <a:latin typeface="Arial"/>
              </a:rPr>
              <a:t>Componentes do ILS</a:t>
            </a:r>
            <a:endParaRPr lang="en-US" sz="3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684360" y="1700640"/>
            <a:ext cx="7660650" cy="4608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GeraSolucaoInicial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692280" lvl="1" indent="-347400">
              <a:lnSpc>
                <a:spcPct val="100000"/>
              </a:lnSpc>
              <a:spcBef>
                <a:spcPts val="400"/>
              </a:spcBef>
              <a:buClr>
                <a:srgbClr val="669999"/>
              </a:buClr>
              <a:buSzPct val="70000"/>
              <a:buFont typeface="Wingdings" charset="2"/>
              <a:buChar char=""/>
            </a:pP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Produz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uma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solução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inicial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BuscaLocal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692280" lvl="1" indent="-347400">
              <a:lnSpc>
                <a:spcPct val="100000"/>
              </a:lnSpc>
              <a:spcBef>
                <a:spcPts val="400"/>
              </a:spcBef>
              <a:buClr>
                <a:srgbClr val="669999"/>
              </a:buClr>
              <a:buSzPct val="70000"/>
              <a:buFont typeface="Wingdings" charset="2"/>
              <a:buChar char=""/>
            </a:pP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Retorna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uma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solução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melhorada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Perturbacao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692280" lvl="1" indent="-347400">
              <a:lnSpc>
                <a:spcPct val="100000"/>
              </a:lnSpc>
              <a:spcBef>
                <a:spcPts val="400"/>
              </a:spcBef>
              <a:buClr>
                <a:srgbClr val="669999"/>
              </a:buClr>
              <a:buSzPct val="70000"/>
              <a:buFont typeface="Wingdings" charset="2"/>
              <a:buChar char=""/>
            </a:pP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Modifica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solução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corrente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guiando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uma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solução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intermediária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CriterioAceitacao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692280" lvl="1" indent="-347400">
              <a:lnSpc>
                <a:spcPct val="100000"/>
              </a:lnSpc>
              <a:spcBef>
                <a:spcPts val="400"/>
              </a:spcBef>
              <a:buClr>
                <a:srgbClr val="669999"/>
              </a:buClr>
              <a:buSzPct val="70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Decide de qual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solução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próxima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perturbação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será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aplicada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6553080" y="6248520"/>
            <a:ext cx="2133360" cy="4568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fld id="{143C84E7-41B4-49A3-BF1E-74B7CF0C5B35}" type="slidenum">
              <a:rPr lang="pt-BR" sz="1000" b="0" strike="noStrike" spc="-1">
                <a:solidFill>
                  <a:srgbClr val="000000"/>
                </a:solidFill>
                <a:latin typeface="Arial"/>
              </a:rPr>
              <a:t>6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200" name="TextShape 2"/>
          <p:cNvSpPr txBox="1"/>
          <p:nvPr/>
        </p:nvSpPr>
        <p:spPr>
          <a:xfrm>
            <a:off x="457200" y="122400"/>
            <a:ext cx="7543440" cy="12949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2800" b="1" strike="noStrike" spc="-1">
                <a:solidFill>
                  <a:srgbClr val="330066"/>
                </a:solidFill>
                <a:latin typeface="Arial"/>
              </a:rPr>
              <a:t>Algoritmo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TextShape 3"/>
          <p:cNvSpPr txBox="1"/>
          <p:nvPr/>
        </p:nvSpPr>
        <p:spPr>
          <a:xfrm>
            <a:off x="684360" y="1412640"/>
            <a:ext cx="8135640" cy="4114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US" sz="3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4"/>
          <p:cNvSpPr/>
          <p:nvPr/>
        </p:nvSpPr>
        <p:spPr>
          <a:xfrm>
            <a:off x="755280" y="1556640"/>
            <a:ext cx="7992720" cy="462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2400" b="1" strike="noStrike" spc="-1">
                <a:solidFill>
                  <a:srgbClr val="000000"/>
                </a:solidFill>
                <a:latin typeface="Arial"/>
              </a:rPr>
              <a:t>Algoritmo</a:t>
            </a: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 ILS</a:t>
            </a:r>
            <a:endParaRPr lang="pt-BR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400" b="0" i="1" strike="noStrike" spc="-1">
                <a:solidFill>
                  <a:srgbClr val="000000"/>
                </a:solidFill>
                <a:latin typeface="Arial"/>
              </a:rPr>
              <a:t>     s</a:t>
            </a:r>
            <a:r>
              <a:rPr lang="pt-BR" sz="2400" b="0" strike="noStrike" spc="-1" baseline="-25000">
                <a:solidFill>
                  <a:srgbClr val="000000"/>
                </a:solidFill>
                <a:latin typeface="Arial"/>
              </a:rPr>
              <a:t>0</a:t>
            </a:r>
            <a:r>
              <a:rPr lang="pt-BR" sz="2400" b="0" i="1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pt-BR" sz="2400" b="0" strike="noStrike" spc="-1">
                <a:solidFill>
                  <a:srgbClr val="000000"/>
                </a:solidFill>
                <a:latin typeface="Symbol"/>
              </a:rPr>
              <a:t></a:t>
            </a: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pt-BR" sz="2400" b="0" i="1" strike="noStrike" spc="-1">
                <a:solidFill>
                  <a:srgbClr val="000000"/>
                </a:solidFill>
                <a:latin typeface="Arial"/>
              </a:rPr>
              <a:t>SolucaoInicial</a:t>
            </a:r>
            <a:endParaRPr lang="pt-BR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400" b="0" i="1" strike="noStrike" spc="-1">
                <a:solidFill>
                  <a:srgbClr val="000000"/>
                </a:solidFill>
                <a:latin typeface="Arial"/>
              </a:rPr>
              <a:t>     s</a:t>
            </a: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pt-BR" sz="2400" b="0" strike="noStrike" spc="-1">
                <a:solidFill>
                  <a:srgbClr val="000000"/>
                </a:solidFill>
                <a:latin typeface="Symbol"/>
              </a:rPr>
              <a:t></a:t>
            </a: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pt-BR" sz="2400" b="0" i="1" strike="noStrike" spc="-1">
                <a:solidFill>
                  <a:srgbClr val="000000"/>
                </a:solidFill>
                <a:latin typeface="Arial"/>
              </a:rPr>
              <a:t>BuscaLocal(s</a:t>
            </a:r>
            <a:r>
              <a:rPr lang="pt-BR" sz="2400" b="0" strike="noStrike" spc="-1" baseline="-25000">
                <a:solidFill>
                  <a:srgbClr val="000000"/>
                </a:solidFill>
                <a:latin typeface="Arial"/>
              </a:rPr>
              <a:t>0</a:t>
            </a:r>
            <a:r>
              <a:rPr lang="pt-BR" sz="2400" b="0" i="1" strike="noStrike" spc="-1">
                <a:solidFill>
                  <a:srgbClr val="000000"/>
                </a:solidFill>
                <a:latin typeface="Arial"/>
              </a:rPr>
              <a:t>)</a:t>
            </a:r>
            <a:endParaRPr lang="pt-BR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     iter </a:t>
            </a:r>
            <a:r>
              <a:rPr lang="pt-BR" sz="2400" b="0" strike="noStrike" spc="-1">
                <a:solidFill>
                  <a:srgbClr val="000000"/>
                </a:solidFill>
                <a:latin typeface="Symbol"/>
              </a:rPr>
              <a:t></a:t>
            </a: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 0;                 {Contador do número de iterações}</a:t>
            </a:r>
            <a:endParaRPr lang="pt-BR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     MelhorIter </a:t>
            </a:r>
            <a:r>
              <a:rPr lang="pt-BR" sz="2400" b="0" strike="noStrike" spc="-1">
                <a:solidFill>
                  <a:srgbClr val="000000"/>
                </a:solidFill>
                <a:latin typeface="Symbol"/>
              </a:rPr>
              <a:t></a:t>
            </a:r>
            <a:r>
              <a:rPr lang="pt-BR" sz="2400" b="0" strike="noStrike" spc="-1">
                <a:solidFill>
                  <a:srgbClr val="000000"/>
                </a:solidFill>
                <a:latin typeface="Tahoma"/>
              </a:rPr>
              <a:t> Iter; {Iteração em que ocorreu melhora}</a:t>
            </a:r>
            <a:endParaRPr lang="pt-BR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400" b="1" strike="noStrike" spc="-1">
                <a:solidFill>
                  <a:srgbClr val="000000"/>
                </a:solidFill>
                <a:latin typeface="Arial"/>
              </a:rPr>
              <a:t>     </a:t>
            </a:r>
            <a:r>
              <a:rPr lang="pt-BR" sz="2400" b="1" u="sng" strike="noStrike" spc="-1">
                <a:solidFill>
                  <a:srgbClr val="000000"/>
                </a:solidFill>
                <a:uFillTx/>
                <a:latin typeface="Arial"/>
              </a:rPr>
              <a:t>enquanto</a:t>
            </a:r>
            <a:r>
              <a:rPr lang="pt-BR" sz="2400" b="1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(</a:t>
            </a:r>
            <a:r>
              <a:rPr lang="pt-BR" sz="2400" b="0" i="1" strike="noStrike" spc="-1">
                <a:solidFill>
                  <a:srgbClr val="000000"/>
                </a:solidFill>
                <a:latin typeface="Arial"/>
              </a:rPr>
              <a:t>iter</a:t>
            </a: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 – MelhorIter &lt; </a:t>
            </a:r>
            <a:r>
              <a:rPr lang="pt-BR" sz="2400" b="0" i="1" strike="noStrike" spc="-1">
                <a:solidFill>
                  <a:srgbClr val="000000"/>
                </a:solidFill>
                <a:latin typeface="Arial"/>
              </a:rPr>
              <a:t>ILS</a:t>
            </a:r>
            <a:r>
              <a:rPr lang="pt-BR" sz="2400" b="0" strike="noStrike" spc="-1" baseline="-25000">
                <a:solidFill>
                  <a:srgbClr val="000000"/>
                </a:solidFill>
                <a:latin typeface="Arial"/>
              </a:rPr>
              <a:t>max</a:t>
            </a: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)</a:t>
            </a:r>
            <a:r>
              <a:rPr lang="pt-BR" sz="2400" b="1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pt-BR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400" b="0" i="1" strike="noStrike" spc="-1">
                <a:solidFill>
                  <a:srgbClr val="000000"/>
                </a:solidFill>
                <a:latin typeface="Arial"/>
              </a:rPr>
              <a:t>        iter</a:t>
            </a: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pt-BR" sz="2400" b="0" strike="noStrike" spc="-1">
                <a:solidFill>
                  <a:srgbClr val="000000"/>
                </a:solidFill>
                <a:latin typeface="Symbol"/>
              </a:rPr>
              <a:t></a:t>
            </a: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pt-BR" sz="2400" b="0" i="1" strike="noStrike" spc="-1">
                <a:solidFill>
                  <a:srgbClr val="000000"/>
                </a:solidFill>
                <a:latin typeface="Arial"/>
              </a:rPr>
              <a:t>iter</a:t>
            </a: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 + 1</a:t>
            </a:r>
            <a:endParaRPr lang="pt-BR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400" b="0" i="1" strike="noStrike" spc="-1">
                <a:solidFill>
                  <a:srgbClr val="000000"/>
                </a:solidFill>
                <a:latin typeface="Arial"/>
              </a:rPr>
              <a:t>        s</a:t>
            </a: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’ </a:t>
            </a:r>
            <a:r>
              <a:rPr lang="pt-BR" sz="2400" b="0" strike="noStrike" spc="-1">
                <a:solidFill>
                  <a:srgbClr val="000000"/>
                </a:solidFill>
                <a:latin typeface="Symbol"/>
              </a:rPr>
              <a:t></a:t>
            </a: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pt-BR" sz="2400" b="0" i="1" strike="noStrike" spc="-1">
                <a:solidFill>
                  <a:srgbClr val="000000"/>
                </a:solidFill>
                <a:latin typeface="Arial"/>
              </a:rPr>
              <a:t>perturbação</a:t>
            </a: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(</a:t>
            </a:r>
            <a:r>
              <a:rPr lang="pt-BR" sz="2400" b="0" i="1" strike="noStrike" spc="-1">
                <a:solidFill>
                  <a:srgbClr val="000000"/>
                </a:solidFill>
                <a:latin typeface="Arial"/>
              </a:rPr>
              <a:t>s, histórico</a:t>
            </a: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) </a:t>
            </a:r>
            <a:endParaRPr lang="pt-BR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400" b="0" i="1" strike="noStrike" spc="-1">
                <a:solidFill>
                  <a:srgbClr val="000000"/>
                </a:solidFill>
                <a:latin typeface="Arial"/>
              </a:rPr>
              <a:t>        s</a:t>
            </a: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”</a:t>
            </a:r>
            <a:r>
              <a:rPr lang="pt-BR" sz="2400" b="0" i="1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pt-BR" sz="2400" b="0" i="1" strike="noStrike" spc="-1">
                <a:solidFill>
                  <a:srgbClr val="000000"/>
                </a:solidFill>
                <a:latin typeface="Symbol"/>
              </a:rPr>
              <a:t></a:t>
            </a:r>
            <a:r>
              <a:rPr lang="pt-BR" sz="2400" b="0" i="1" strike="noStrike" spc="-1">
                <a:solidFill>
                  <a:srgbClr val="000000"/>
                </a:solidFill>
                <a:latin typeface="Arial"/>
              </a:rPr>
              <a:t> BuscaLocal(s</a:t>
            </a: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’</a:t>
            </a:r>
            <a:r>
              <a:rPr lang="pt-BR" sz="2400" b="0" i="1" strike="noStrike" spc="-1">
                <a:solidFill>
                  <a:srgbClr val="000000"/>
                </a:solidFill>
                <a:latin typeface="Arial"/>
              </a:rPr>
              <a:t>)</a:t>
            </a:r>
            <a:endParaRPr lang="pt-BR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400" b="0" i="1" strike="noStrike" spc="-1">
                <a:solidFill>
                  <a:srgbClr val="000000"/>
                </a:solidFill>
                <a:latin typeface="Arial"/>
              </a:rPr>
              <a:t>        s </a:t>
            </a:r>
            <a:r>
              <a:rPr lang="pt-BR" sz="2400" b="0" i="1" strike="noStrike" spc="-1">
                <a:solidFill>
                  <a:srgbClr val="000000"/>
                </a:solidFill>
                <a:latin typeface="Symbol"/>
              </a:rPr>
              <a:t></a:t>
            </a:r>
            <a:r>
              <a:rPr lang="pt-BR" sz="2400" b="0" i="1" strike="noStrike" spc="-1">
                <a:solidFill>
                  <a:srgbClr val="000000"/>
                </a:solidFill>
                <a:latin typeface="Tahoma"/>
              </a:rPr>
              <a:t> CriterioAceitacao</a:t>
            </a:r>
            <a:r>
              <a:rPr lang="pt-BR" sz="2400" b="0" strike="noStrike" spc="-1">
                <a:solidFill>
                  <a:srgbClr val="000000"/>
                </a:solidFill>
                <a:latin typeface="Tahoma"/>
              </a:rPr>
              <a:t>(</a:t>
            </a:r>
            <a:r>
              <a:rPr lang="pt-BR" sz="2400" b="0" i="1" strike="noStrike" spc="-1">
                <a:solidFill>
                  <a:srgbClr val="000000"/>
                </a:solidFill>
                <a:latin typeface="Tahoma"/>
              </a:rPr>
              <a:t>s, s’’ </a:t>
            </a:r>
            <a:r>
              <a:rPr lang="pt-BR" sz="2400" b="0" strike="noStrike" spc="-1">
                <a:solidFill>
                  <a:srgbClr val="000000"/>
                </a:solidFill>
                <a:latin typeface="Tahoma"/>
              </a:rPr>
              <a:t>)</a:t>
            </a:r>
            <a:endParaRPr lang="pt-BR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400" b="1" strike="noStrike" spc="-1">
                <a:solidFill>
                  <a:srgbClr val="000000"/>
                </a:solidFill>
                <a:latin typeface="Arial"/>
              </a:rPr>
              <a:t>     </a:t>
            </a:r>
            <a:r>
              <a:rPr lang="pt-BR" sz="2400" b="1" u="sng" strike="noStrike" spc="-1">
                <a:solidFill>
                  <a:srgbClr val="000000"/>
                </a:solidFill>
                <a:uFillTx/>
                <a:latin typeface="Arial"/>
              </a:rPr>
              <a:t>fim-enquanto</a:t>
            </a:r>
            <a:endParaRPr lang="pt-BR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400" b="1" strike="noStrike" spc="-1">
                <a:solidFill>
                  <a:srgbClr val="000000"/>
                </a:solidFill>
                <a:latin typeface="Arial"/>
              </a:rPr>
              <a:t>retorne</a:t>
            </a: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pt-BR" sz="2400" b="0" i="1" strike="noStrike" spc="-1">
                <a:solidFill>
                  <a:srgbClr val="000000"/>
                </a:solidFill>
                <a:latin typeface="Arial"/>
              </a:rPr>
              <a:t>s</a:t>
            </a: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203" name="CustomShape 5"/>
          <p:cNvSpPr/>
          <p:nvPr/>
        </p:nvSpPr>
        <p:spPr>
          <a:xfrm>
            <a:off x="5673600" y="4784760"/>
            <a:ext cx="3169080" cy="1368000"/>
          </a:xfrm>
          <a:prstGeom prst="rect">
            <a:avLst/>
          </a:prstGeom>
          <a:gradFill>
            <a:gsLst>
              <a:gs pos="0">
                <a:srgbClr val="FFFF99">
                  <a:alpha val="47000"/>
                </a:srgbClr>
              </a:gs>
              <a:gs pos="100000">
                <a:srgbClr val="767647">
                  <a:alpha val="38000"/>
                </a:srgbClr>
              </a:gs>
            </a:gsLst>
            <a:lin ang="5400000"/>
          </a:gra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4" name="CustomShape 6"/>
          <p:cNvSpPr/>
          <p:nvPr/>
        </p:nvSpPr>
        <p:spPr>
          <a:xfrm>
            <a:off x="5650920" y="4821120"/>
            <a:ext cx="339588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2400" b="1" u="sng" strike="noStrike" spc="-1">
                <a:solidFill>
                  <a:srgbClr val="000000"/>
                </a:solidFill>
                <a:uFillTx/>
                <a:latin typeface="Tahoma"/>
              </a:rPr>
              <a:t>se</a:t>
            </a:r>
            <a:r>
              <a:rPr lang="pt-BR" sz="2400" b="0" strike="noStrike" spc="-1">
                <a:solidFill>
                  <a:srgbClr val="000000"/>
                </a:solidFill>
                <a:latin typeface="Tahoma"/>
              </a:rPr>
              <a:t> ( </a:t>
            </a:r>
            <a:r>
              <a:rPr lang="pt-BR" sz="2400" b="0" i="1" strike="noStrike" spc="-1">
                <a:solidFill>
                  <a:srgbClr val="000000"/>
                </a:solidFill>
                <a:latin typeface="Tahoma"/>
              </a:rPr>
              <a:t>f</a:t>
            </a:r>
            <a:r>
              <a:rPr lang="pt-BR" sz="2400" b="0" strike="noStrike" spc="-1">
                <a:solidFill>
                  <a:srgbClr val="000000"/>
                </a:solidFill>
                <a:latin typeface="Tahoma"/>
              </a:rPr>
              <a:t>(</a:t>
            </a:r>
            <a:r>
              <a:rPr lang="pt-BR" sz="2400" b="0" i="1" strike="noStrike" spc="-1">
                <a:solidFill>
                  <a:srgbClr val="000000"/>
                </a:solidFill>
                <a:latin typeface="Tahoma"/>
              </a:rPr>
              <a:t>s</a:t>
            </a:r>
            <a:r>
              <a:rPr lang="pt-BR" sz="2400" b="0" strike="noStrike" spc="-1">
                <a:solidFill>
                  <a:srgbClr val="000000"/>
                </a:solidFill>
                <a:latin typeface="Tahoma"/>
              </a:rPr>
              <a:t>”) &lt; </a:t>
            </a:r>
            <a:r>
              <a:rPr lang="pt-BR" sz="2400" b="0" i="1" strike="noStrike" spc="-1">
                <a:solidFill>
                  <a:srgbClr val="000000"/>
                </a:solidFill>
                <a:latin typeface="Tahoma"/>
              </a:rPr>
              <a:t>f</a:t>
            </a:r>
            <a:r>
              <a:rPr lang="pt-BR" sz="2400" b="0" strike="noStrike" spc="-1">
                <a:solidFill>
                  <a:srgbClr val="000000"/>
                </a:solidFill>
                <a:latin typeface="Tahoma"/>
              </a:rPr>
              <a:t>(</a:t>
            </a:r>
            <a:r>
              <a:rPr lang="pt-BR" sz="2400" b="0" i="1" strike="noStrike" spc="-1">
                <a:solidFill>
                  <a:srgbClr val="000000"/>
                </a:solidFill>
                <a:latin typeface="Tahoma"/>
              </a:rPr>
              <a:t>s</a:t>
            </a:r>
            <a:r>
              <a:rPr lang="pt-BR" sz="2400" b="0" strike="noStrike" spc="-1">
                <a:solidFill>
                  <a:srgbClr val="000000"/>
                </a:solidFill>
                <a:latin typeface="Tahoma"/>
              </a:rPr>
              <a:t>) ) </a:t>
            </a:r>
            <a:r>
              <a:rPr lang="pt-BR" sz="2400" b="1" u="sng" strike="noStrike" spc="-1">
                <a:solidFill>
                  <a:srgbClr val="000000"/>
                </a:solidFill>
                <a:uFillTx/>
                <a:latin typeface="Tahoma"/>
              </a:rPr>
              <a:t>faça</a:t>
            </a:r>
            <a:endParaRPr lang="pt-BR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400" b="0" i="1" strike="noStrike" spc="-1">
                <a:solidFill>
                  <a:srgbClr val="000000"/>
                </a:solidFill>
                <a:latin typeface="Tahoma"/>
              </a:rPr>
              <a:t>    s</a:t>
            </a:r>
            <a:r>
              <a:rPr lang="pt-BR" sz="2400" b="0" strike="noStrike" spc="-1">
                <a:solidFill>
                  <a:srgbClr val="000000"/>
                </a:solidFill>
                <a:latin typeface="Tahoma"/>
              </a:rPr>
              <a:t> </a:t>
            </a:r>
            <a:r>
              <a:rPr lang="pt-BR" sz="2400" b="0" strike="noStrike" spc="-1">
                <a:solidFill>
                  <a:srgbClr val="000000"/>
                </a:solidFill>
                <a:latin typeface="Symbol"/>
              </a:rPr>
              <a:t></a:t>
            </a:r>
            <a:r>
              <a:rPr lang="pt-BR" sz="2400" b="0" strike="noStrike" spc="-1">
                <a:solidFill>
                  <a:srgbClr val="000000"/>
                </a:solidFill>
                <a:latin typeface="Tahoma"/>
              </a:rPr>
              <a:t> </a:t>
            </a:r>
            <a:r>
              <a:rPr lang="pt-BR" sz="2400" b="0" i="1" strike="noStrike" spc="-1">
                <a:solidFill>
                  <a:srgbClr val="000000"/>
                </a:solidFill>
                <a:latin typeface="Tahoma"/>
              </a:rPr>
              <a:t>s</a:t>
            </a:r>
            <a:r>
              <a:rPr lang="pt-BR" sz="2400" b="0" strike="noStrike" spc="-1">
                <a:solidFill>
                  <a:srgbClr val="000000"/>
                </a:solidFill>
                <a:latin typeface="Tahoma"/>
              </a:rPr>
              <a:t>”</a:t>
            </a:r>
            <a:endParaRPr lang="pt-BR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400" b="1" u="sng" strike="noStrike" spc="-1">
                <a:solidFill>
                  <a:srgbClr val="000000"/>
                </a:solidFill>
                <a:uFillTx/>
                <a:latin typeface="Tahoma"/>
              </a:rPr>
              <a:t>fim-se</a:t>
            </a:r>
            <a:endParaRPr lang="pt-BR" sz="2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6553080" y="6248520"/>
            <a:ext cx="2133360" cy="4568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fld id="{C8B320C6-EF16-45DB-8AC4-6BA044FE0DE1}" type="slidenum">
              <a:rPr lang="pt-BR" sz="1000" b="0" strike="noStrike" spc="-1">
                <a:solidFill>
                  <a:srgbClr val="000000"/>
                </a:solidFill>
                <a:latin typeface="Arial"/>
              </a:rPr>
              <a:t>7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206" name="TextShape 2"/>
          <p:cNvSpPr txBox="1"/>
          <p:nvPr/>
        </p:nvSpPr>
        <p:spPr>
          <a:xfrm>
            <a:off x="457200" y="122400"/>
            <a:ext cx="7543440" cy="12949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3500" b="1" strike="noStrike" spc="-1">
                <a:solidFill>
                  <a:srgbClr val="330066"/>
                </a:solidFill>
                <a:latin typeface="Arial"/>
              </a:rPr>
              <a:t>Ilustração do funcionamento do ILS</a:t>
            </a:r>
            <a:endParaRPr lang="en-US" sz="35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07" name="Picture 4"/>
          <p:cNvPicPr/>
          <p:nvPr/>
        </p:nvPicPr>
        <p:blipFill>
          <a:blip r:embed="rId3"/>
          <a:stretch/>
        </p:blipFill>
        <p:spPr>
          <a:xfrm>
            <a:off x="2890800" y="2017800"/>
            <a:ext cx="4354200" cy="411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6553080" y="6248520"/>
            <a:ext cx="2133360" cy="4568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fld id="{A530E6FB-B003-4FC3-A1C2-358EEF0E93FA}" type="slidenum">
              <a:rPr lang="pt-BR" sz="1000" b="0" strike="noStrike" spc="-1">
                <a:solidFill>
                  <a:srgbClr val="000000"/>
                </a:solidFill>
                <a:latin typeface="Arial"/>
              </a:rPr>
              <a:t>8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457200" y="122400"/>
            <a:ext cx="7543440" cy="12949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3500" b="1" strike="noStrike" spc="-1">
                <a:solidFill>
                  <a:srgbClr val="330066"/>
                </a:solidFill>
                <a:latin typeface="Arial"/>
              </a:rPr>
              <a:t>Intensificação x Diversificação</a:t>
            </a:r>
            <a:endParaRPr lang="en-US" sz="3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TextShape 3"/>
          <p:cNvSpPr txBox="1"/>
          <p:nvPr/>
        </p:nvSpPr>
        <p:spPr>
          <a:xfrm>
            <a:off x="684360" y="1546560"/>
            <a:ext cx="7543440" cy="4546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Combina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intensificação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com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diversificação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Intensificação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692280" lvl="1" indent="-347400">
              <a:lnSpc>
                <a:spcPct val="100000"/>
              </a:lnSpc>
              <a:spcBef>
                <a:spcPts val="400"/>
              </a:spcBef>
              <a:buClr>
                <a:srgbClr val="669999"/>
              </a:buClr>
              <a:buSzPct val="70000"/>
              <a:buFont typeface="Wingdings" charset="2"/>
              <a:buChar char=""/>
            </a:pP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Consiste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em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explorar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região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atual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de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busca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692280" lvl="1" indent="-347400">
              <a:lnSpc>
                <a:spcPct val="100000"/>
              </a:lnSpc>
              <a:spcBef>
                <a:spcPts val="400"/>
              </a:spcBef>
              <a:buClr>
                <a:srgbClr val="669999"/>
              </a:buClr>
              <a:buSzPct val="70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É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obtida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fazendo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-se “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pequenas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”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perturbações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na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solução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ótima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local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corrente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Diversificação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692280" lvl="1" indent="-347400">
              <a:lnSpc>
                <a:spcPct val="100000"/>
              </a:lnSpc>
              <a:spcBef>
                <a:spcPts val="400"/>
              </a:spcBef>
              <a:buClr>
                <a:srgbClr val="669999"/>
              </a:buClr>
              <a:buSzPct val="70000"/>
              <a:buFont typeface="Wingdings" charset="2"/>
              <a:buChar char=""/>
            </a:pP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Consiste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em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mudar a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região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de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busca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692280" lvl="1" indent="-347400">
              <a:lnSpc>
                <a:spcPct val="100000"/>
              </a:lnSpc>
              <a:spcBef>
                <a:spcPts val="400"/>
              </a:spcBef>
              <a:buClr>
                <a:srgbClr val="669999"/>
              </a:buClr>
              <a:buSzPct val="70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É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obtida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aumentando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-se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gradativamente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quantidade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de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perturbações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na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solução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ótima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local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corrente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6553080" y="6248520"/>
            <a:ext cx="2133360" cy="4568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fld id="{FBE4F623-DE5A-4F12-AC43-2C9F32F580C2}" type="slidenum">
              <a:rPr lang="pt-BR" sz="1000" b="0" strike="noStrike" spc="-1">
                <a:solidFill>
                  <a:srgbClr val="000000"/>
                </a:solidFill>
                <a:latin typeface="Arial"/>
              </a:rPr>
              <a:t>9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457200" y="122400"/>
            <a:ext cx="7543440" cy="12949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3500" b="1" strike="noStrike" spc="-1" dirty="0" err="1">
                <a:solidFill>
                  <a:srgbClr val="330066"/>
                </a:solidFill>
                <a:latin typeface="Arial"/>
              </a:rPr>
              <a:t>Descrição</a:t>
            </a:r>
            <a:r>
              <a:rPr lang="en-US" sz="3500" b="1" strike="noStrike" spc="-1" dirty="0">
                <a:solidFill>
                  <a:srgbClr val="330066"/>
                </a:solidFill>
                <a:latin typeface="Arial"/>
              </a:rPr>
              <a:t> do </a:t>
            </a:r>
            <a:r>
              <a:rPr lang="en-US" sz="3500" b="1" strike="noStrike" spc="-1" dirty="0" err="1">
                <a:solidFill>
                  <a:srgbClr val="330066"/>
                </a:solidFill>
                <a:latin typeface="Arial"/>
              </a:rPr>
              <a:t>método</a:t>
            </a:r>
            <a:r>
              <a:rPr lang="en-US" sz="3500" b="1" strike="noStrike" spc="-1" dirty="0">
                <a:solidFill>
                  <a:srgbClr val="330066"/>
                </a:solidFill>
                <a:latin typeface="Arial"/>
              </a:rPr>
              <a:t> para um </a:t>
            </a:r>
            <a:r>
              <a:rPr lang="en-US" sz="3500" b="1" strike="noStrike" spc="-1" dirty="0" err="1">
                <a:solidFill>
                  <a:srgbClr val="330066"/>
                </a:solidFill>
                <a:latin typeface="Arial"/>
              </a:rPr>
              <a:t>problema</a:t>
            </a:r>
            <a:r>
              <a:rPr lang="en-US" sz="3500" b="1" strike="noStrike" spc="-1" dirty="0">
                <a:solidFill>
                  <a:srgbClr val="330066"/>
                </a:solidFill>
                <a:latin typeface="Arial"/>
              </a:rPr>
              <a:t> de </a:t>
            </a:r>
            <a:r>
              <a:rPr lang="en-US" sz="3500" b="1" strike="noStrike" spc="-1" dirty="0" err="1">
                <a:solidFill>
                  <a:srgbClr val="330066"/>
                </a:solidFill>
                <a:latin typeface="Arial"/>
              </a:rPr>
              <a:t>minimização</a:t>
            </a:r>
            <a:endParaRPr lang="en-US" sz="35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684360" y="1484640"/>
            <a:ext cx="8135640" cy="5220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s</a:t>
            </a:r>
            <a:r>
              <a:rPr lang="en-US" sz="1800" b="0" strike="noStrike" spc="-1" baseline="-25000">
                <a:solidFill>
                  <a:srgbClr val="000000"/>
                </a:solidFill>
                <a:latin typeface="Arial"/>
                <a:ea typeface="ＭＳ Ｐゴシック"/>
              </a:rPr>
              <a:t>0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SolucaoInicial();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s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BuscaLocal(s</a:t>
            </a:r>
            <a:r>
              <a:rPr lang="en-US" sz="1800" b="0" strike="noStrike" spc="-1" baseline="-25000">
                <a:solidFill>
                  <a:srgbClr val="000000"/>
                </a:solidFill>
                <a:latin typeface="Arial"/>
                <a:ea typeface="ＭＳ Ｐゴシック"/>
              </a:rPr>
              <a:t>0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);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iter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0; MelhorIter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Iter; nivel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1;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enquanto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( iter - melhorIter &lt; ILSmax ) 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faça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iter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iter + 1;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s'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perturbacao(s, nivel);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s''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BuscaLocal(s');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se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( f(s'') &lt; f(s) ) 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então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    s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s'';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    melhorIter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iter;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    nivel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1;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senão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    nivel </a:t>
            </a:r>
            <a:r>
              <a:rPr lang="en-US" sz="1800" b="0" strike="noStrike" spc="-1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nivel + 1;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     </a:t>
            </a: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fim-se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80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fim-enquanto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9036</TotalTime>
  <Words>1255</Words>
  <Application>Microsoft Office PowerPoint</Application>
  <PresentationFormat>Apresentação na tela (4:3)</PresentationFormat>
  <Paragraphs>146</Paragraphs>
  <Slides>12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Arial</vt:lpstr>
      <vt:lpstr>Symbol</vt:lpstr>
      <vt:lpstr>Tahoma</vt:lpstr>
      <vt:lpstr>Times New Roman</vt:lpstr>
      <vt:lpstr>Wingdings</vt:lpstr>
      <vt:lpstr>Office Theme</vt:lpstr>
      <vt:lpstr>Office Theme</vt:lpstr>
      <vt:lpstr>Iterated Local Search (ILS)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E MÉTODOS</dc:title>
  <dc:subject/>
  <dc:creator>compaq user</dc:creator>
  <dc:description/>
  <cp:lastModifiedBy>Marcone Jamilson Freitas Souza</cp:lastModifiedBy>
  <cp:revision>1650</cp:revision>
  <cp:lastPrinted>2021-02-26T00:18:11Z</cp:lastPrinted>
  <dcterms:created xsi:type="dcterms:W3CDTF">2003-07-31T18:45:40Z</dcterms:created>
  <dcterms:modified xsi:type="dcterms:W3CDTF">2022-07-22T13:02:25Z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12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12</vt:i4>
  </property>
</Properties>
</file>